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tags/tag6.xml" ContentType="application/vnd.openxmlformats-officedocument.presentationml.tags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8.xml" ContentType="application/vnd.openxmlformats-officedocument.presentationml.tags+xml"/>
  <Override PartName="/ppt/notesSlides/notesSlide14.xml" ContentType="application/vnd.openxmlformats-officedocument.presentationml.notesSlide+xml"/>
  <Override PartName="/ppt/tags/tag9.xml" ContentType="application/vnd.openxmlformats-officedocument.presentationml.tags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tags/tag11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2.xml" ContentType="application/vnd.openxmlformats-officedocument.presentationml.tags+xml"/>
  <Override PartName="/ppt/notesSlides/notesSlide19.xml" ContentType="application/vnd.openxmlformats-officedocument.presentationml.notesSlide+xml"/>
  <Override PartName="/ppt/tags/tag13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567" r:id="rId3"/>
    <p:sldId id="533" r:id="rId4"/>
    <p:sldId id="535" r:id="rId5"/>
    <p:sldId id="536" r:id="rId6"/>
    <p:sldId id="538" r:id="rId7"/>
    <p:sldId id="540" r:id="rId8"/>
    <p:sldId id="541" r:id="rId9"/>
    <p:sldId id="543" r:id="rId10"/>
    <p:sldId id="560" r:id="rId11"/>
    <p:sldId id="545" r:id="rId12"/>
    <p:sldId id="546" r:id="rId13"/>
    <p:sldId id="547" r:id="rId14"/>
    <p:sldId id="549" r:id="rId15"/>
    <p:sldId id="557" r:id="rId16"/>
    <p:sldId id="568" r:id="rId17"/>
    <p:sldId id="491" r:id="rId18"/>
    <p:sldId id="551" r:id="rId19"/>
    <p:sldId id="563" r:id="rId20"/>
    <p:sldId id="534" r:id="rId21"/>
    <p:sldId id="569" r:id="rId22"/>
    <p:sldId id="556" r:id="rId23"/>
    <p:sldId id="554" r:id="rId24"/>
    <p:sldId id="55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 + Background (1min 45s)" id="{DE20056D-D6AA-9B45-B5A9-A628664EA432}">
          <p14:sldIdLst>
            <p14:sldId id="257"/>
            <p14:sldId id="567"/>
            <p14:sldId id="533"/>
            <p14:sldId id="535"/>
            <p14:sldId id="536"/>
            <p14:sldId id="538"/>
            <p14:sldId id="540"/>
            <p14:sldId id="541"/>
            <p14:sldId id="543"/>
            <p14:sldId id="560"/>
            <p14:sldId id="545"/>
            <p14:sldId id="546"/>
            <p14:sldId id="547"/>
            <p14:sldId id="549"/>
            <p14:sldId id="557"/>
            <p14:sldId id="568"/>
            <p14:sldId id="491"/>
            <p14:sldId id="551"/>
            <p14:sldId id="563"/>
            <p14:sldId id="534"/>
            <p14:sldId id="569"/>
            <p14:sldId id="556"/>
            <p14:sldId id="554"/>
            <p14:sldId id="5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504D"/>
    <a:srgbClr val="B1001C"/>
    <a:srgbClr val="8EB4E3"/>
    <a:srgbClr val="D2D2D2"/>
    <a:srgbClr val="E1E1E1"/>
    <a:srgbClr val="34A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0850"/>
  </p:normalViewPr>
  <p:slideViewPr>
    <p:cSldViewPr snapToGrid="0" snapToObjects="1">
      <p:cViewPr varScale="1">
        <p:scale>
          <a:sx n="95" d="100"/>
          <a:sy n="95" d="100"/>
        </p:scale>
        <p:origin x="30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4" d="100"/>
        <a:sy n="114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Spotify-web-</a:t>
            </a:r>
            <a:r>
              <a:rPr lang="en-US" sz="2400" dirty="0" err="1"/>
              <a:t>api</a:t>
            </a:r>
            <a:endParaRPr lang="en-US" sz="2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assertions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FD95-3F41-8095-4DB7A369B45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one per mutant</c:v>
                </c:pt>
                <c:pt idx="1">
                  <c:v>crossfire optimization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243</c:v>
                </c:pt>
                <c:pt idx="1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01-CD40-9F63-408FE267B7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tests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BE1CEAC2-FEE6-994E-850D-4B689910F1F1}" type="VALUE">
                      <a:rPr lang="en-US" sz="1000" b="0" i="0" u="none" strike="noStrike" kern="1200" baseline="0" smtClean="0"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</a:rPr>
                      <a:pPr/>
                      <a:t>[VALUE]</a:t>
                    </a:fld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9401-CD40-9F63-408FE267B77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one per mutant</c:v>
                </c:pt>
                <c:pt idx="1">
                  <c:v>crossfire optimization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243</c:v>
                </c:pt>
                <c:pt idx="1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01-CD40-9F63-408FE267B7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80650896"/>
        <c:axId val="1747592848"/>
      </c:barChart>
      <c:catAx>
        <c:axId val="780650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7592848"/>
        <c:crosses val="autoZero"/>
        <c:auto val="1"/>
        <c:lblAlgn val="ctr"/>
        <c:lblOffset val="100"/>
        <c:noMultiLvlLbl val="0"/>
      </c:catAx>
      <c:valAx>
        <c:axId val="174759284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0650896"/>
        <c:crosses val="autoZero"/>
        <c:crossBetween val="between"/>
      </c:valAx>
      <c:spPr>
        <a:noFill/>
        <a:ln w="9525">
          <a:solidFill>
            <a:schemeClr val="accent1">
              <a:shade val="95000"/>
              <a:satMod val="105000"/>
            </a:schemeClr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jpeg>
</file>

<file path=ppt/media/image20.png>
</file>

<file path=ppt/media/image21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CF52E-4B45-AC4C-9719-3E87E3A71075}" type="datetimeFigureOut">
              <a:rPr lang="en-US" smtClean="0"/>
              <a:t>10/2/25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672F0-2212-CE4C-91AA-BC2570689B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02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623317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12C6E-0152-FB71-CD41-2F2642043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948022-ED81-1886-80E2-4AD03D612B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C80904-061C-9C53-CE58-603FAB409C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E15A18-3322-A355-9C54-14D5351A9A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3508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97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893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kern="1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733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26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570CA-1A4A-F84D-23FD-2FC0F683D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59A57B-1539-6D1D-5C48-A624E978AC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DB0B40-53C3-E29F-4521-C5F52123BC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17A2E-E8F0-8351-E277-5A4D7BF46E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402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B570D-DDD4-F864-DD16-1C0D43CCC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638B64-62C3-4FE1-ECD9-8928B79E24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173776-8AC3-1057-3E11-F70F42C58F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5CF9F-6DFF-7063-5A7F-918E095A60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88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B56E1-D4AA-5835-1062-101E5516C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288A5C-7F13-4914-BBDF-6DD8A2CADD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A6E547-2BF1-B1FA-4FF0-FD2BD9784C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C1DEA-4B18-FC46-C393-8A7836384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796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E1F84-BF0A-6A7F-6913-092C3640E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E319D0-8D28-2321-1757-66437F7161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BC1C58-80CA-9F56-A5CA-B770E2B62B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162FE-B878-3468-727D-360471DA12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0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7797E6-A0EB-012E-10CA-36FE767592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58AA13-677A-E1A4-45EB-8756A7DB13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BC8FAB-20B1-7C71-FB26-9F7371909F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201BB-B322-F470-321A-603C4962E6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232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sz="12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053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757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239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EABA88-A43C-1AA6-F664-D9DE98E35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36486F-8BBD-7E3F-F23B-FE98909592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49774F-B24B-BDC7-725C-2988C15767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311DA9-423A-34BA-2488-AEE6253FE5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609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37602-3B08-D2D2-BB26-85F620F91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6F60FD-6624-93EE-15F6-8D2D9253AC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5181D8-6E3F-9AA1-1062-0D09F64BF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CC2DBC-5B23-A9ED-9449-1F72ABF641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667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12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85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3308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8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58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661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385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066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endParaRPr lang="en-US" sz="1800" kern="100" dirty="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672F0-2212-CE4C-91AA-BC2570689B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25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3A8071-1B3C-4047-AA67-AC05456A3362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2D569-0919-6546-8B07-FE40E60A4B45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D9617-8CE1-7340-B6C8-FFEAB5579BD6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D5976-4519-F248-B03B-FEF1A9692D6C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E8CD-CAF8-3743-9079-0F33999F97DB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E4014-97F1-2F41-978B-4B79AFE62C5C}" type="datetime1">
              <a:rPr lang="en-US" smtClean="0"/>
              <a:t>10/2/25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B0E45-A22F-EB48-B968-8634134A87A5}" type="datetime1">
              <a:rPr lang="en-US" smtClean="0"/>
              <a:t>10/2/25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42FFD-77C6-B049-A5CB-48E552B7CEB2}" type="datetime1">
              <a:rPr lang="en-US" smtClean="0"/>
              <a:t>10/2/25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B299F-1665-344E-B919-9750D61345B6}" type="datetime1">
              <a:rPr lang="en-US" smtClean="0"/>
              <a:t>10/2/25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2F5FA-D2A4-6145-916B-0206747F09DD}" type="datetime1">
              <a:rPr lang="en-US" smtClean="0"/>
              <a:t>10/2/25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7A2E1-9734-0647-A166-AFEA4833BD6C}" type="datetime1">
              <a:rPr lang="en-US" smtClean="0"/>
              <a:t>10/2/25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0D62B-1945-9E48-AB38-CFC9A9DDD24A}" type="datetime1">
              <a:rPr lang="en-US" smtClean="0"/>
              <a:t>10/2/25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4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6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15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2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17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4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7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8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17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image" Target="../media/image8.png"/><Relationship Id="rId5" Type="http://schemas.openxmlformats.org/officeDocument/2006/relationships/image" Target="../media/image24.png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9.png"/><Relationship Id="rId4" Type="http://schemas.openxmlformats.org/officeDocument/2006/relationships/image" Target="../media/image2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969771"/>
            <a:ext cx="7772400" cy="1470025"/>
          </a:xfrm>
        </p:spPr>
        <p:txBody>
          <a:bodyPr>
            <a:noAutofit/>
          </a:bodyPr>
          <a:lstStyle/>
          <a:p>
            <a:r>
              <a:rPr lang="en-US" sz="3600" dirty="0"/>
              <a:t>Leveraging Propagated Infection to Crossfire Mutants</a:t>
            </a:r>
            <a:endParaRPr lang="zh-CN" altLang="en-US" sz="3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731260"/>
            <a:ext cx="6400800" cy="17526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altLang="zh-CN" sz="1350" dirty="0"/>
              <a:t>Hang</a:t>
            </a:r>
            <a:r>
              <a:rPr lang="zh-CN" altLang="en-US" sz="1350" dirty="0"/>
              <a:t> </a:t>
            </a:r>
            <a:r>
              <a:rPr lang="en-US" altLang="zh-CN" sz="1350" dirty="0"/>
              <a:t>Du</a:t>
            </a:r>
            <a:r>
              <a:rPr lang="en-GB" altLang="zh-CN" sz="1350" baseline="30000" dirty="0"/>
              <a:t>†</a:t>
            </a:r>
            <a:r>
              <a:rPr lang="en-GB" altLang="zh-CN" sz="1350" dirty="0"/>
              <a:t>, Vijay Krishna Palepu</a:t>
            </a:r>
            <a:r>
              <a:rPr lang="en-US" altLang="zh-CN" sz="1350" baseline="30000" dirty="0"/>
              <a:t>⋆</a:t>
            </a:r>
            <a:r>
              <a:rPr lang="en-GB" altLang="zh-CN" sz="1350" dirty="0"/>
              <a:t>, James A. Jones</a:t>
            </a:r>
            <a:r>
              <a:rPr lang="en-GB" altLang="zh-CN" sz="1350" baseline="30000" dirty="0"/>
              <a:t>†</a:t>
            </a:r>
          </a:p>
          <a:p>
            <a:pPr>
              <a:spcBef>
                <a:spcPts val="0"/>
              </a:spcBef>
            </a:pPr>
            <a:r>
              <a:rPr lang="en-US" altLang="zh-CN" sz="1350" baseline="30000" dirty="0"/>
              <a:t>†</a:t>
            </a:r>
            <a:r>
              <a:rPr lang="en-US" altLang="zh-CN" sz="1350" dirty="0"/>
              <a:t>University of California, Irvine, Irvine, USA</a:t>
            </a:r>
          </a:p>
          <a:p>
            <a:pPr>
              <a:spcBef>
                <a:spcPts val="0"/>
              </a:spcBef>
            </a:pPr>
            <a:r>
              <a:rPr lang="en-US" altLang="zh-CN" sz="1350" baseline="30000" dirty="0"/>
              <a:t>⋆</a:t>
            </a:r>
            <a:r>
              <a:rPr lang="en-US" altLang="zh-CN" sz="1350" dirty="0"/>
              <a:t>Microsoft, Silicon Valley Campus,</a:t>
            </a:r>
            <a:r>
              <a:rPr lang="zh-CN" altLang="en-US" sz="1350" dirty="0"/>
              <a:t> </a:t>
            </a:r>
            <a:r>
              <a:rPr lang="en-US" altLang="zh-CN" sz="1350" dirty="0"/>
              <a:t>Mountain View, USA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140" y="119664"/>
            <a:ext cx="1080000" cy="108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1812" y="119664"/>
            <a:ext cx="1082049" cy="1080000"/>
          </a:xfrm>
          <a:prstGeom prst="rect">
            <a:avLst/>
          </a:prstGeom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99B01E4E-B9A3-847A-9650-41AF2DF6BC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81700" y="3314700"/>
            <a:ext cx="2286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273B5578-7540-10F7-7841-390223EC68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228600" cy="22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/>
          </a:p>
        </p:txBody>
      </p:sp>
      <p:pic>
        <p:nvPicPr>
          <p:cNvPr id="10" name="Picture 9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943E3EC-AB6E-8765-9AE4-B5F169AF1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3590" y="4899025"/>
            <a:ext cx="1165860" cy="1165860"/>
          </a:xfrm>
          <a:prstGeom prst="rect">
            <a:avLst/>
          </a:prstGeom>
        </p:spPr>
      </p:pic>
      <p:pic>
        <p:nvPicPr>
          <p:cNvPr id="7" name="Picture 6" descr="A person taking a selfie&#10;&#10;Description automatically generated">
            <a:extLst>
              <a:ext uri="{FF2B5EF4-FFF2-40B4-BE49-F238E27FC236}">
                <a16:creationId xmlns:a16="http://schemas.microsoft.com/office/drawing/2014/main" id="{7C6D5BA3-E10F-1A0B-DF56-B25501F8BD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6937" y="4899025"/>
            <a:ext cx="1165860" cy="1165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9B4D0A-FB09-29E7-ADCE-F87DCAB1976E}"/>
              </a:ext>
            </a:extLst>
          </p:cNvPr>
          <p:cNvSpPr txBox="1"/>
          <p:nvPr/>
        </p:nvSpPr>
        <p:spPr>
          <a:xfrm>
            <a:off x="1598140" y="6213645"/>
            <a:ext cx="141793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i="1" dirty="0">
                <a:solidFill>
                  <a:schemeClr val="tx1">
                    <a:alpha val="30234"/>
                  </a:schemeClr>
                </a:solidFill>
              </a:rPr>
              <a:t>2025.5.2</a:t>
            </a:r>
            <a:r>
              <a:rPr lang="zh-CN" altLang="en-US" sz="1350" i="1" dirty="0">
                <a:solidFill>
                  <a:schemeClr val="tx1">
                    <a:alpha val="30234"/>
                  </a:schemeClr>
                </a:solidFill>
              </a:rPr>
              <a:t> </a:t>
            </a:r>
            <a:endParaRPr lang="en-US" altLang="zh-CN" sz="1350" i="1" dirty="0">
              <a:solidFill>
                <a:schemeClr val="tx1">
                  <a:alpha val="30234"/>
                </a:schemeClr>
              </a:solidFill>
            </a:endParaRPr>
          </a:p>
          <a:p>
            <a:r>
              <a:rPr lang="en-US" altLang="zh-CN" sz="1350" i="1" dirty="0">
                <a:solidFill>
                  <a:schemeClr val="tx1">
                    <a:alpha val="30234"/>
                  </a:schemeClr>
                </a:solidFill>
              </a:rPr>
              <a:t>Ottawa,</a:t>
            </a:r>
            <a:r>
              <a:rPr lang="zh-CN" altLang="en-US" sz="1350" i="1" dirty="0">
                <a:solidFill>
                  <a:schemeClr val="tx1">
                    <a:alpha val="30234"/>
                  </a:schemeClr>
                </a:solidFill>
              </a:rPr>
              <a:t> </a:t>
            </a:r>
            <a:r>
              <a:rPr lang="en-US" altLang="zh-CN" sz="1350" i="1" dirty="0">
                <a:solidFill>
                  <a:schemeClr val="tx1">
                    <a:alpha val="30234"/>
                  </a:schemeClr>
                </a:solidFill>
              </a:rPr>
              <a:t>Canada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CEFFF7-1C63-B2EB-3F2F-8ED69F56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</a:t>
            </a:fld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42B3F36-206B-BD94-0526-CFD9E05182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9443" y="4900930"/>
            <a:ext cx="1168969" cy="116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64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A9067-C400-DA08-61CA-B13494F73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34F6603-8B8F-51DD-E04F-3B11614F369A}"/>
              </a:ext>
            </a:extLst>
          </p:cNvPr>
          <p:cNvSpPr/>
          <p:nvPr/>
        </p:nvSpPr>
        <p:spPr>
          <a:xfrm>
            <a:off x="5578549" y="3645397"/>
            <a:ext cx="1049079" cy="260497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Mutant Program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160ED18-0442-5B6A-3BC5-BCF4E624B4EE}"/>
              </a:ext>
            </a:extLst>
          </p:cNvPr>
          <p:cNvCxnSpPr>
            <a:cxnSpLocks/>
            <a:stCxn id="19" idx="3"/>
            <a:endCxn id="11" idx="1"/>
          </p:cNvCxnSpPr>
          <p:nvPr/>
        </p:nvCxnSpPr>
        <p:spPr>
          <a:xfrm>
            <a:off x="4883890" y="4947885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D11937B-5190-14B0-736C-D40C84750BB8}"/>
              </a:ext>
            </a:extLst>
          </p:cNvPr>
          <p:cNvSpPr/>
          <p:nvPr/>
        </p:nvSpPr>
        <p:spPr>
          <a:xfrm>
            <a:off x="3742660" y="479371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4369E0-1680-AFAA-BE09-16B92C3F1B2A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883890" y="5738236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7132846-78AE-E9B3-EA20-1E8C9A20B1FE}"/>
              </a:ext>
            </a:extLst>
          </p:cNvPr>
          <p:cNvSpPr/>
          <p:nvPr/>
        </p:nvSpPr>
        <p:spPr>
          <a:xfrm>
            <a:off x="3742660" y="5584064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3B04C20-4DFE-05ED-B0E5-FBA799FB7F39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883890" y="4157533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55EA51B-7369-18E6-FA55-607549E69C9E}"/>
              </a:ext>
            </a:extLst>
          </p:cNvPr>
          <p:cNvSpPr/>
          <p:nvPr/>
        </p:nvSpPr>
        <p:spPr>
          <a:xfrm>
            <a:off x="3742660" y="4003361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CE0B0366-5B1F-4250-83EE-81200BF99E35}"/>
              </a:ext>
            </a:extLst>
          </p:cNvPr>
          <p:cNvSpPr/>
          <p:nvPr/>
        </p:nvSpPr>
        <p:spPr>
          <a:xfrm>
            <a:off x="6918251" y="377564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39343121-CB65-EADB-ADDF-6567903FE1FB}"/>
              </a:ext>
            </a:extLst>
          </p:cNvPr>
          <p:cNvSpPr/>
          <p:nvPr/>
        </p:nvSpPr>
        <p:spPr>
          <a:xfrm>
            <a:off x="6918251" y="4582833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0A51336-D3C7-7955-0E59-17093AE5FD46}"/>
              </a:ext>
            </a:extLst>
          </p:cNvPr>
          <p:cNvSpPr/>
          <p:nvPr/>
        </p:nvSpPr>
        <p:spPr>
          <a:xfrm>
            <a:off x="6918251" y="539356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81A3D91-A24B-51E6-BCA6-0E59EEC416BF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6627627" y="4945226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FCBFE81-6FB2-59B0-B8FB-5C1913112331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627627" y="413803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CE033B6-EC58-3C1E-3600-6E2962220D0E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627627" y="575595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72E2A6E0-6182-30C2-DD83-9D95AA9ED3FA}"/>
              </a:ext>
            </a:extLst>
          </p:cNvPr>
          <p:cNvSpPr/>
          <p:nvPr/>
        </p:nvSpPr>
        <p:spPr>
          <a:xfrm>
            <a:off x="7467601" y="401967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80CD153-AC30-8B50-A2AC-9319FE974461}"/>
              </a:ext>
            </a:extLst>
          </p:cNvPr>
          <p:cNvSpPr/>
          <p:nvPr/>
        </p:nvSpPr>
        <p:spPr>
          <a:xfrm>
            <a:off x="7868090" y="387399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A79D56C-1FF7-27C6-CCB0-65413E27AE47}"/>
              </a:ext>
            </a:extLst>
          </p:cNvPr>
          <p:cNvSpPr/>
          <p:nvPr/>
        </p:nvSpPr>
        <p:spPr>
          <a:xfrm>
            <a:off x="7868090" y="41787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A5CBB543-B636-3166-9EE7-E7B2F181865E}"/>
              </a:ext>
            </a:extLst>
          </p:cNvPr>
          <p:cNvSpPr/>
          <p:nvPr/>
        </p:nvSpPr>
        <p:spPr>
          <a:xfrm>
            <a:off x="7210647" y="48947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93BFDFC-F5AA-4F36-C2A6-EDF6F0A668CC}"/>
              </a:ext>
            </a:extLst>
          </p:cNvPr>
          <p:cNvSpPr/>
          <p:nvPr/>
        </p:nvSpPr>
        <p:spPr>
          <a:xfrm>
            <a:off x="7605826" y="4747634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5A819F2-3377-A435-3A4A-831B44CD0843}"/>
              </a:ext>
            </a:extLst>
          </p:cNvPr>
          <p:cNvSpPr/>
          <p:nvPr/>
        </p:nvSpPr>
        <p:spPr>
          <a:xfrm>
            <a:off x="8020496" y="46040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FB3D5F7C-E260-CBF3-6783-D83784297E49}"/>
              </a:ext>
            </a:extLst>
          </p:cNvPr>
          <p:cNvSpPr/>
          <p:nvPr/>
        </p:nvSpPr>
        <p:spPr>
          <a:xfrm>
            <a:off x="8020496" y="492307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187B2FE-034A-AA63-62A9-3625D88765FA}"/>
              </a:ext>
            </a:extLst>
          </p:cNvPr>
          <p:cNvSpPr/>
          <p:nvPr/>
        </p:nvSpPr>
        <p:spPr>
          <a:xfrm>
            <a:off x="7605826" y="50409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20B92D05-9F3D-5D00-097A-08272D990BAB}"/>
              </a:ext>
            </a:extLst>
          </p:cNvPr>
          <p:cNvSpPr/>
          <p:nvPr/>
        </p:nvSpPr>
        <p:spPr>
          <a:xfrm>
            <a:off x="7393175" y="5634568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F2C40B3E-3F4F-04DD-7E95-65142842C9B3}"/>
              </a:ext>
            </a:extLst>
          </p:cNvPr>
          <p:cNvSpPr/>
          <p:nvPr/>
        </p:nvSpPr>
        <p:spPr>
          <a:xfrm>
            <a:off x="7946064" y="5631026"/>
            <a:ext cx="248093" cy="24809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D29B97E-0AA9-E5D0-1477-871D35443886}"/>
              </a:ext>
            </a:extLst>
          </p:cNvPr>
          <p:cNvCxnSpPr>
            <a:cxnSpLocks/>
            <a:stCxn id="45" idx="6"/>
            <a:endCxn id="46" idx="2"/>
          </p:cNvCxnSpPr>
          <p:nvPr/>
        </p:nvCxnSpPr>
        <p:spPr>
          <a:xfrm flipV="1">
            <a:off x="7715693" y="3998041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E5F39F2-529C-90FA-0650-21F343D8ABA1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7715693" y="4143721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15A5E10-906D-D860-A06F-349FAE0991ED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 flipV="1">
            <a:off x="7458739" y="4871680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13B3922-B5A8-E8BC-25B2-8179640C5841}"/>
              </a:ext>
            </a:extLst>
          </p:cNvPr>
          <p:cNvCxnSpPr>
            <a:cxnSpLocks/>
            <a:stCxn id="49" idx="6"/>
            <a:endCxn id="56" idx="2"/>
          </p:cNvCxnSpPr>
          <p:nvPr/>
        </p:nvCxnSpPr>
        <p:spPr>
          <a:xfrm>
            <a:off x="7458739" y="5018762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03893F1-C317-AAB5-8DF3-F24DEF95DD19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53919" y="4728144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8A61AC8-F7C9-6E6B-6FD8-18A8398F003B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>
            <a:off x="7853919" y="4871680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90F0552C-51B1-DF7D-0C8F-741803910443}"/>
              </a:ext>
            </a:extLst>
          </p:cNvPr>
          <p:cNvCxnSpPr>
            <a:cxnSpLocks/>
            <a:stCxn id="57" idx="6"/>
            <a:endCxn id="59" idx="2"/>
          </p:cNvCxnSpPr>
          <p:nvPr/>
        </p:nvCxnSpPr>
        <p:spPr>
          <a:xfrm flipV="1">
            <a:off x="7641267" y="5755072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Graphic 67" descr="Magnifying glass with solid fill">
            <a:extLst>
              <a:ext uri="{FF2B5EF4-FFF2-40B4-BE49-F238E27FC236}">
                <a16:creationId xmlns:a16="http://schemas.microsoft.com/office/drawing/2014/main" id="{D335006A-6790-6F52-793F-1A245B69C5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0506" y="3745891"/>
            <a:ext cx="633511" cy="633511"/>
          </a:xfrm>
          <a:prstGeom prst="rect">
            <a:avLst/>
          </a:prstGeom>
        </p:spPr>
      </p:pic>
      <p:pic>
        <p:nvPicPr>
          <p:cNvPr id="69" name="Graphic 68" descr="Magnifying glass with solid fill">
            <a:extLst>
              <a:ext uri="{FF2B5EF4-FFF2-40B4-BE49-F238E27FC236}">
                <a16:creationId xmlns:a16="http://schemas.microsoft.com/office/drawing/2014/main" id="{EF3E74C1-6576-489B-E039-0E72A2B61B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50" y="4477750"/>
            <a:ext cx="633511" cy="633511"/>
          </a:xfrm>
          <a:prstGeom prst="rect">
            <a:avLst/>
          </a:prstGeom>
        </p:spPr>
      </p:pic>
      <p:pic>
        <p:nvPicPr>
          <p:cNvPr id="70" name="Graphic 69" descr="Magnifying glass with solid fill">
            <a:extLst>
              <a:ext uri="{FF2B5EF4-FFF2-40B4-BE49-F238E27FC236}">
                <a16:creationId xmlns:a16="http://schemas.microsoft.com/office/drawing/2014/main" id="{78B87A21-4B18-C5A3-04A9-9288F4151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0691" y="5504546"/>
            <a:ext cx="633511" cy="6335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A77A36-9857-301C-8E47-1676EA5CB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AA1DE5E-4F15-620A-2213-340130B2BC49}"/>
              </a:ext>
            </a:extLst>
          </p:cNvPr>
          <p:cNvGrpSpPr/>
          <p:nvPr/>
        </p:nvGrpSpPr>
        <p:grpSpPr>
          <a:xfrm>
            <a:off x="3742661" y="553216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742188B7-9057-EC84-A4F5-EC0D1FC3F407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CE895137-D03C-1615-3140-0687745E62E8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4DA1B84D-742F-5C22-1068-23D8CC4E0147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C639984-4870-BB8D-3C5F-A56B372A40F3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02B0B920-53F1-075E-2BDA-094A6946FE5D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85FA336-DE14-3906-4DE3-4CE6E84DB356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EF3AFC52-7AD6-7321-C70F-2C1871F691A8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502E01C0-8FDA-5129-3755-1B15DFD7C4ED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9456986-B979-4CA9-3781-372C2946D6B5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5410DAF-67CB-C7B9-121E-3F85CC3C3654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66BA45B4-8F4D-274A-4A1A-03C6720A58EC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DB5CC1F-09A2-6718-3D42-35AD678F9CCE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4774896-7364-7C90-4639-1C38B0E413EF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8DEA896-943E-8759-8D8E-B2CA476FA052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074E057-FF0C-D113-B042-E3DBB0B95CF9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8FD3874-6871-8F3F-DDC9-9FA03D3AA3E3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FA96465-F7BF-30EB-2C60-2BA3787C4C29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358E687-0034-1EB9-E955-B248825BABC0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F098BBA-930A-9657-1885-F4D889C2D36C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AF1E324-1165-79D6-5AD1-E967ABB92033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EB978E9-E0E1-E105-8C53-0905765EB67E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EA77419-EBA0-EBB0-759A-60E162E2ABEB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116D7619-8500-549F-3A1C-D541CC6FDB01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853DDD26-BFBC-2C85-E240-A7E99042DC3E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00E1331-DCA6-5982-4699-6A65724D6B1C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536536D7-5F17-E6FD-29AF-798D4B31CA13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63B34082-B3F8-0FB1-436B-A93FB847636A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378595BF-5B5F-1199-8413-FF0201E7D352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1D1C084D-1DE1-63B2-A898-0A28F8127CCC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27B74D2-805F-DE4A-BA3E-8DDB65B5D0BA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A2070CB6-3433-081B-1E6C-104EF199E6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E8B79E0B-F72F-B71E-162F-97D6E49B8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FE44AC5E-648F-1368-6360-0B4F4BD60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638411B5-9997-F5AC-051C-AB217384EA6E}"/>
              </a:ext>
            </a:extLst>
          </p:cNvPr>
          <p:cNvSpPr/>
          <p:nvPr/>
        </p:nvSpPr>
        <p:spPr>
          <a:xfrm>
            <a:off x="8374016" y="6003851"/>
            <a:ext cx="805426" cy="29771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Failed</a:t>
            </a:r>
          </a:p>
        </p:txBody>
      </p:sp>
      <p:pic>
        <p:nvPicPr>
          <p:cNvPr id="73" name="Graphic 72" descr="Checkmark with solid fill">
            <a:extLst>
              <a:ext uri="{FF2B5EF4-FFF2-40B4-BE49-F238E27FC236}">
                <a16:creationId xmlns:a16="http://schemas.microsoft.com/office/drawing/2014/main" id="{7AEF6222-877F-F08D-668B-9395C8A461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17172" y="4465869"/>
            <a:ext cx="914400" cy="914400"/>
          </a:xfrm>
          <a:prstGeom prst="rect">
            <a:avLst/>
          </a:prstGeom>
        </p:spPr>
      </p:pic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EB98EE89-6379-FB55-C217-C7FE39A0583C}"/>
              </a:ext>
            </a:extLst>
          </p:cNvPr>
          <p:cNvSpPr/>
          <p:nvPr/>
        </p:nvSpPr>
        <p:spPr>
          <a:xfrm>
            <a:off x="9483349" y="5015223"/>
            <a:ext cx="805426" cy="29771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Killed</a:t>
            </a:r>
          </a:p>
        </p:txBody>
      </p:sp>
      <p:pic>
        <p:nvPicPr>
          <p:cNvPr id="72" name="Graphic 71" descr="Magnifying glass with solid fill">
            <a:extLst>
              <a:ext uri="{FF2B5EF4-FFF2-40B4-BE49-F238E27FC236}">
                <a16:creationId xmlns:a16="http://schemas.microsoft.com/office/drawing/2014/main" id="{3A160D4F-EAEC-7C4D-51AA-3D31F29C6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136A46D5-9B48-62F8-10AF-507FB67A2D5A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97D72E5-C933-32A5-0F67-48D82B7EACAA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94A1FD5-B89D-C28D-32A8-78CDF76CBB28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EE1458F-93ED-0469-FADA-FE2A34D822AD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744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0616ED-4DCE-B727-AE83-3CF1449C1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CA5CA7F-507B-9FBF-852C-F33252353AD5}"/>
              </a:ext>
            </a:extLst>
          </p:cNvPr>
          <p:cNvSpPr/>
          <p:nvPr/>
        </p:nvSpPr>
        <p:spPr>
          <a:xfrm>
            <a:off x="5578549" y="3645397"/>
            <a:ext cx="1049079" cy="260497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Mutant Program #2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6AB22C-EF18-6240-A1E5-A3ABB8C12FB4}"/>
              </a:ext>
            </a:extLst>
          </p:cNvPr>
          <p:cNvCxnSpPr>
            <a:cxnSpLocks/>
            <a:stCxn id="19" idx="3"/>
            <a:endCxn id="11" idx="1"/>
          </p:cNvCxnSpPr>
          <p:nvPr/>
        </p:nvCxnSpPr>
        <p:spPr>
          <a:xfrm>
            <a:off x="4883890" y="4947885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25F0072-0B32-960D-CB54-03404B02D180}"/>
              </a:ext>
            </a:extLst>
          </p:cNvPr>
          <p:cNvSpPr/>
          <p:nvPr/>
        </p:nvSpPr>
        <p:spPr>
          <a:xfrm>
            <a:off x="3742660" y="479371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BC65522-6B75-5E5F-1C8A-3327795E4CC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883890" y="5738236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13DDE7E-8C69-788B-F63B-66D8F4816933}"/>
              </a:ext>
            </a:extLst>
          </p:cNvPr>
          <p:cNvSpPr/>
          <p:nvPr/>
        </p:nvSpPr>
        <p:spPr>
          <a:xfrm>
            <a:off x="3742660" y="5584064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72BB9A4-97D2-2FB6-E2D5-81F67D03DA78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883890" y="4157533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AF1822E-2B29-2077-2101-1229578AE5E2}"/>
              </a:ext>
            </a:extLst>
          </p:cNvPr>
          <p:cNvSpPr/>
          <p:nvPr/>
        </p:nvSpPr>
        <p:spPr>
          <a:xfrm>
            <a:off x="3742660" y="4003361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00E2D1A-28DA-078F-7085-2DAA1A26F6F2}"/>
              </a:ext>
            </a:extLst>
          </p:cNvPr>
          <p:cNvSpPr/>
          <p:nvPr/>
        </p:nvSpPr>
        <p:spPr>
          <a:xfrm>
            <a:off x="6918251" y="377564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E0EA395-BE7C-8A33-7C1F-AC46868C36C2}"/>
              </a:ext>
            </a:extLst>
          </p:cNvPr>
          <p:cNvSpPr/>
          <p:nvPr/>
        </p:nvSpPr>
        <p:spPr>
          <a:xfrm>
            <a:off x="6918251" y="4582833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EEC5436-FA27-06CE-34FC-650DAA692963}"/>
              </a:ext>
            </a:extLst>
          </p:cNvPr>
          <p:cNvSpPr/>
          <p:nvPr/>
        </p:nvSpPr>
        <p:spPr>
          <a:xfrm>
            <a:off x="6918251" y="539356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3359031-3E91-4BC0-8A21-5270201B4D57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6627627" y="4945226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5F3DE28-C4A5-659D-72C0-44C85DFD26F0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627627" y="413803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11C1F79-9934-55A1-A363-9E0E6B42B887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627627" y="575595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0ECA3ACF-2689-B81D-2AA9-C5C988FA04F4}"/>
              </a:ext>
            </a:extLst>
          </p:cNvPr>
          <p:cNvSpPr/>
          <p:nvPr/>
        </p:nvSpPr>
        <p:spPr>
          <a:xfrm>
            <a:off x="7467601" y="401967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2254C21-A691-237D-E5D9-D60F8DCA3C06}"/>
              </a:ext>
            </a:extLst>
          </p:cNvPr>
          <p:cNvSpPr/>
          <p:nvPr/>
        </p:nvSpPr>
        <p:spPr>
          <a:xfrm>
            <a:off x="7868090" y="387399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2FA791D-82B9-7D32-C5D0-8264F7884C1E}"/>
              </a:ext>
            </a:extLst>
          </p:cNvPr>
          <p:cNvSpPr/>
          <p:nvPr/>
        </p:nvSpPr>
        <p:spPr>
          <a:xfrm>
            <a:off x="7868090" y="41787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714A6A4-AF15-5ABB-6CF6-089E320DB79C}"/>
              </a:ext>
            </a:extLst>
          </p:cNvPr>
          <p:cNvSpPr/>
          <p:nvPr/>
        </p:nvSpPr>
        <p:spPr>
          <a:xfrm>
            <a:off x="7210647" y="48947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541BDD4B-DAEA-EA99-3A51-05307FC46F6B}"/>
              </a:ext>
            </a:extLst>
          </p:cNvPr>
          <p:cNvSpPr/>
          <p:nvPr/>
        </p:nvSpPr>
        <p:spPr>
          <a:xfrm>
            <a:off x="7605826" y="4747634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BD70ABC-7436-87F3-C6D7-99220CD9F090}"/>
              </a:ext>
            </a:extLst>
          </p:cNvPr>
          <p:cNvSpPr/>
          <p:nvPr/>
        </p:nvSpPr>
        <p:spPr>
          <a:xfrm>
            <a:off x="8020496" y="46040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0B128B9-C082-AB5A-F46C-8C84F869D1B1}"/>
              </a:ext>
            </a:extLst>
          </p:cNvPr>
          <p:cNvSpPr/>
          <p:nvPr/>
        </p:nvSpPr>
        <p:spPr>
          <a:xfrm>
            <a:off x="8020496" y="492307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9F1B934-51BB-45F7-1849-C7364EEFA85F}"/>
              </a:ext>
            </a:extLst>
          </p:cNvPr>
          <p:cNvSpPr/>
          <p:nvPr/>
        </p:nvSpPr>
        <p:spPr>
          <a:xfrm>
            <a:off x="7605826" y="50409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295F85BE-4CA4-D50C-4BBC-429AA4B0E484}"/>
              </a:ext>
            </a:extLst>
          </p:cNvPr>
          <p:cNvSpPr/>
          <p:nvPr/>
        </p:nvSpPr>
        <p:spPr>
          <a:xfrm>
            <a:off x="7393175" y="5634568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9FE668E3-7697-582B-330D-9AE52DC037AF}"/>
              </a:ext>
            </a:extLst>
          </p:cNvPr>
          <p:cNvCxnSpPr>
            <a:cxnSpLocks/>
            <a:stCxn id="45" idx="6"/>
            <a:endCxn id="46" idx="2"/>
          </p:cNvCxnSpPr>
          <p:nvPr/>
        </p:nvCxnSpPr>
        <p:spPr>
          <a:xfrm flipV="1">
            <a:off x="7715693" y="3998041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03F5066-0031-A86B-C5E2-C58B9351F3AD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7715693" y="4143721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7F9A2D5-4794-08E9-52F8-388822A014DF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 flipV="1">
            <a:off x="7458739" y="4871680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E860196-7CBD-2BE5-894B-68987685C964}"/>
              </a:ext>
            </a:extLst>
          </p:cNvPr>
          <p:cNvCxnSpPr>
            <a:cxnSpLocks/>
            <a:stCxn id="49" idx="6"/>
            <a:endCxn id="56" idx="2"/>
          </p:cNvCxnSpPr>
          <p:nvPr/>
        </p:nvCxnSpPr>
        <p:spPr>
          <a:xfrm>
            <a:off x="7458739" y="5018762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46A7674-C091-B229-31F5-9C89F5435E90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53919" y="4728144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A7B31B3-9393-C9BB-701F-428DF4AC7378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>
            <a:off x="7853919" y="4871680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B7304E8A-F8A8-9DB2-40C2-B7479505CD5C}"/>
              </a:ext>
            </a:extLst>
          </p:cNvPr>
          <p:cNvCxnSpPr>
            <a:cxnSpLocks/>
            <a:stCxn id="57" idx="6"/>
          </p:cNvCxnSpPr>
          <p:nvPr/>
        </p:nvCxnSpPr>
        <p:spPr>
          <a:xfrm flipV="1">
            <a:off x="7641267" y="5755072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Graphic 67" descr="Magnifying glass with solid fill">
            <a:extLst>
              <a:ext uri="{FF2B5EF4-FFF2-40B4-BE49-F238E27FC236}">
                <a16:creationId xmlns:a16="http://schemas.microsoft.com/office/drawing/2014/main" id="{1F0FDB17-2164-18D5-5BF4-5E9A8B0502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0506" y="3745891"/>
            <a:ext cx="633511" cy="633511"/>
          </a:xfrm>
          <a:prstGeom prst="rect">
            <a:avLst/>
          </a:prstGeom>
        </p:spPr>
      </p:pic>
      <p:pic>
        <p:nvPicPr>
          <p:cNvPr id="69" name="Graphic 68" descr="Magnifying glass with solid fill">
            <a:extLst>
              <a:ext uri="{FF2B5EF4-FFF2-40B4-BE49-F238E27FC236}">
                <a16:creationId xmlns:a16="http://schemas.microsoft.com/office/drawing/2014/main" id="{A525A314-C1BD-5FFD-0FE3-516B2809F5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50" y="4477750"/>
            <a:ext cx="633511" cy="633511"/>
          </a:xfrm>
          <a:prstGeom prst="rect">
            <a:avLst/>
          </a:prstGeom>
        </p:spPr>
      </p:pic>
      <p:pic>
        <p:nvPicPr>
          <p:cNvPr id="70" name="Graphic 69" descr="Magnifying glass with solid fill">
            <a:extLst>
              <a:ext uri="{FF2B5EF4-FFF2-40B4-BE49-F238E27FC236}">
                <a16:creationId xmlns:a16="http://schemas.microsoft.com/office/drawing/2014/main" id="{4619651B-0081-A201-E6AD-4A94E5E4C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0691" y="5504546"/>
            <a:ext cx="633511" cy="6335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97C6CB-B368-377F-B028-5DE885C7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F9B9D6-9B2D-C466-6708-5B13D27EC6F8}"/>
              </a:ext>
            </a:extLst>
          </p:cNvPr>
          <p:cNvGrpSpPr/>
          <p:nvPr/>
        </p:nvGrpSpPr>
        <p:grpSpPr>
          <a:xfrm>
            <a:off x="3742661" y="553216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374CB249-1164-A491-407D-B5F2BBFCB55B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704F909F-00CC-3E99-CDEB-DBBC729F32B7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9EBDF394-EC91-5C5E-F95E-4FD06C36265C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B154524-3EC3-A67D-C491-71A88BDAA5C7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265B5336-E7A4-3856-197A-815460CEF74A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648397C-FC77-30BE-0184-03FEB840918C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7FEB559F-CF4D-4512-DCD0-75BA3833136F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CECA4CE6-99D0-1D5E-D6A8-5ABAD8946D49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2238FB-DC11-DDB0-AB45-FCD5D36B8042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BFEB54C-270E-F221-A4C1-B4A430FE650C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CC009EB-7E96-C3AD-C194-E2471156C62C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A881F5B-250F-49BB-1F1B-0D36DBF4DEAB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6509C655-DE80-6EC1-F690-FA1C63D1A467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85DDB84-7D87-7719-F409-07D291CF8604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9418A26-5BDD-650C-56E9-CECCC73CED2B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075A49F-B333-C063-C114-74FD978DEC29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D92B252-41CE-AACF-0998-CA58B5FC0286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7112898-FD49-614E-C4C6-0190EBAB95AD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9078FE5-1BB7-5DA4-03FF-728639EDD6CA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13030FB-6221-1604-0302-4E864B393490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68B2314-8CCC-A13A-6E7E-3E53AD6426E1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275AD60-1889-4AC0-9E11-FED7C118F1D2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28FF225-90B5-47A4-9282-4C3619F60A16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85E17BF-AE4C-7D21-8C63-4B436FB3AA1C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5ED8586-B82A-278A-86AD-47EEEA25BC98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B00BE49-A264-8F1B-D3A0-0537C4859458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E190E84-86F3-2212-AA49-0AADBAF84C64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93CF0693-4B37-8410-7C07-E81120F78E91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AD77327E-9E7C-AEB7-1249-036EED5B2AD8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80BD2008-98F8-06E4-A27A-33CDC846DF87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3BC44E65-0BBD-5735-AB52-071E2A85EE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6875072E-619A-DC00-B0C2-43ADFCBA9B6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8BD9886B-2E4B-DAC0-C24D-22FD1628A8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6B677666-ECD5-1F5E-F9C9-6A11E7E4961F}"/>
              </a:ext>
            </a:extLst>
          </p:cNvPr>
          <p:cNvSpPr/>
          <p:nvPr/>
        </p:nvSpPr>
        <p:spPr>
          <a:xfrm>
            <a:off x="7949608" y="563102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Graphic 74" descr="Close with solid fill">
            <a:extLst>
              <a:ext uri="{FF2B5EF4-FFF2-40B4-BE49-F238E27FC236}">
                <a16:creationId xmlns:a16="http://schemas.microsoft.com/office/drawing/2014/main" id="{0D823FB2-6E10-434B-DD8E-38F31F3FB1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68680" y="4353327"/>
            <a:ext cx="730103" cy="730103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5D5C354E-D1CE-D9E1-2570-E5FE77440722}"/>
              </a:ext>
            </a:extLst>
          </p:cNvPr>
          <p:cNvSpPr/>
          <p:nvPr/>
        </p:nvSpPr>
        <p:spPr>
          <a:xfrm>
            <a:off x="9611833" y="4900935"/>
            <a:ext cx="956930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Survived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09DB9251-A9C4-0A9E-29CD-15E41E2B2212}"/>
              </a:ext>
            </a:extLst>
          </p:cNvPr>
          <p:cNvSpPr/>
          <p:nvPr/>
        </p:nvSpPr>
        <p:spPr>
          <a:xfrm>
            <a:off x="8345665" y="6015133"/>
            <a:ext cx="784159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Passed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9D45EBE9-897C-F581-C377-E581E20DE8E0}"/>
              </a:ext>
            </a:extLst>
          </p:cNvPr>
          <p:cNvSpPr/>
          <p:nvPr/>
        </p:nvSpPr>
        <p:spPr>
          <a:xfrm>
            <a:off x="8407687" y="4996933"/>
            <a:ext cx="784159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Passed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F62F89FD-B46E-8EB0-A381-9E19D24CA9D7}"/>
              </a:ext>
            </a:extLst>
          </p:cNvPr>
          <p:cNvSpPr/>
          <p:nvPr/>
        </p:nvSpPr>
        <p:spPr>
          <a:xfrm>
            <a:off x="8258386" y="4259455"/>
            <a:ext cx="784159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Passed</a:t>
            </a:r>
          </a:p>
        </p:txBody>
      </p:sp>
      <p:pic>
        <p:nvPicPr>
          <p:cNvPr id="73" name="Graphic 72" descr="Magnifying glass with solid fill">
            <a:extLst>
              <a:ext uri="{FF2B5EF4-FFF2-40B4-BE49-F238E27FC236}">
                <a16:creationId xmlns:a16="http://schemas.microsoft.com/office/drawing/2014/main" id="{5B0976EA-5717-1D00-E72C-909C1A8569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AC884F70-70D1-2D9B-05FC-9C6E48D85695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112E4F8-0C3E-1249-A347-506085906D60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E3D1F62-6717-A733-896A-CC7B75388AB2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45269D8-CAF9-9FD8-24FB-91FFA37E81B3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3308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7" grpId="0" animBg="1"/>
      <p:bldP spid="78" grpId="0" animBg="1"/>
      <p:bldP spid="7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125D9D-A96D-3F42-A02A-89678CD79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6130B93-E5D6-4896-1D58-B7C047EFD47F}"/>
              </a:ext>
            </a:extLst>
          </p:cNvPr>
          <p:cNvSpPr/>
          <p:nvPr/>
        </p:nvSpPr>
        <p:spPr>
          <a:xfrm>
            <a:off x="5578549" y="3645397"/>
            <a:ext cx="1049079" cy="260497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Mutant Program #2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0A4D20-A356-222F-AD45-93156862840B}"/>
              </a:ext>
            </a:extLst>
          </p:cNvPr>
          <p:cNvCxnSpPr>
            <a:cxnSpLocks/>
            <a:stCxn id="19" idx="3"/>
            <a:endCxn id="11" idx="1"/>
          </p:cNvCxnSpPr>
          <p:nvPr/>
        </p:nvCxnSpPr>
        <p:spPr>
          <a:xfrm>
            <a:off x="4883890" y="4947885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C309B5C-48A1-F701-058D-3282AA53BB28}"/>
              </a:ext>
            </a:extLst>
          </p:cNvPr>
          <p:cNvSpPr/>
          <p:nvPr/>
        </p:nvSpPr>
        <p:spPr>
          <a:xfrm>
            <a:off x="3742660" y="479371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BEC2D23-1C51-BE57-8A43-C8E88E0F28A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883890" y="5738236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6AF1D32-68FB-FB09-11A6-B1853912A3F9}"/>
              </a:ext>
            </a:extLst>
          </p:cNvPr>
          <p:cNvSpPr/>
          <p:nvPr/>
        </p:nvSpPr>
        <p:spPr>
          <a:xfrm>
            <a:off x="3742660" y="5584064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4386D0-1AA3-480B-41FE-0D891EB51465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883890" y="4157533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5201B4A-B26C-56F3-D15B-8F6FF2373170}"/>
              </a:ext>
            </a:extLst>
          </p:cNvPr>
          <p:cNvSpPr/>
          <p:nvPr/>
        </p:nvSpPr>
        <p:spPr>
          <a:xfrm>
            <a:off x="3742660" y="4003361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ACA81B49-E48A-7B5E-258C-C8E406C4A50A}"/>
              </a:ext>
            </a:extLst>
          </p:cNvPr>
          <p:cNvSpPr/>
          <p:nvPr/>
        </p:nvSpPr>
        <p:spPr>
          <a:xfrm>
            <a:off x="6918251" y="377564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7AFBB73-ADE7-B0A9-5A78-07F639403FBA}"/>
              </a:ext>
            </a:extLst>
          </p:cNvPr>
          <p:cNvSpPr/>
          <p:nvPr/>
        </p:nvSpPr>
        <p:spPr>
          <a:xfrm>
            <a:off x="6918251" y="4582833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DBF97BF-5E38-B76B-7513-A34A67CD5E30}"/>
              </a:ext>
            </a:extLst>
          </p:cNvPr>
          <p:cNvSpPr/>
          <p:nvPr/>
        </p:nvSpPr>
        <p:spPr>
          <a:xfrm>
            <a:off x="6918251" y="539356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074CEA2-5B29-72D3-38D4-606E994074A1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6627627" y="4945226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9128B71-B009-BE6E-370D-527B1E7468E2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627627" y="413803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9C980D5-BC7B-71B3-83F5-5ED06CC6D84C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627627" y="575595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305D93B2-97BB-D10D-02E0-C55241DD96C0}"/>
              </a:ext>
            </a:extLst>
          </p:cNvPr>
          <p:cNvSpPr/>
          <p:nvPr/>
        </p:nvSpPr>
        <p:spPr>
          <a:xfrm>
            <a:off x="7467601" y="401967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31180B3-7CE0-D4EB-6326-8914969D14E0}"/>
              </a:ext>
            </a:extLst>
          </p:cNvPr>
          <p:cNvSpPr/>
          <p:nvPr/>
        </p:nvSpPr>
        <p:spPr>
          <a:xfrm>
            <a:off x="7868090" y="387399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D27980B-F2C8-C043-9802-2985F47D8B62}"/>
              </a:ext>
            </a:extLst>
          </p:cNvPr>
          <p:cNvSpPr/>
          <p:nvPr/>
        </p:nvSpPr>
        <p:spPr>
          <a:xfrm>
            <a:off x="7868090" y="41787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39D9634-B8F8-1381-0AEF-5B7488414777}"/>
              </a:ext>
            </a:extLst>
          </p:cNvPr>
          <p:cNvSpPr/>
          <p:nvPr/>
        </p:nvSpPr>
        <p:spPr>
          <a:xfrm>
            <a:off x="7210647" y="48947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D80070E-C2F5-DAA7-0169-2C11EF4F19CB}"/>
              </a:ext>
            </a:extLst>
          </p:cNvPr>
          <p:cNvSpPr/>
          <p:nvPr/>
        </p:nvSpPr>
        <p:spPr>
          <a:xfrm>
            <a:off x="7605826" y="4747634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053FB36-3FB2-2ADE-3A61-4CB7FD27C72D}"/>
              </a:ext>
            </a:extLst>
          </p:cNvPr>
          <p:cNvSpPr/>
          <p:nvPr/>
        </p:nvSpPr>
        <p:spPr>
          <a:xfrm>
            <a:off x="8020496" y="46040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A031CBE-5701-1852-B3FB-1F0F37D1F448}"/>
              </a:ext>
            </a:extLst>
          </p:cNvPr>
          <p:cNvSpPr/>
          <p:nvPr/>
        </p:nvSpPr>
        <p:spPr>
          <a:xfrm>
            <a:off x="8020496" y="492307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78CC316-D8DE-09DE-E3B1-1C5FE262E79F}"/>
              </a:ext>
            </a:extLst>
          </p:cNvPr>
          <p:cNvSpPr/>
          <p:nvPr/>
        </p:nvSpPr>
        <p:spPr>
          <a:xfrm>
            <a:off x="7605826" y="50409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48E507A-EEA1-CA6F-8D21-EBB808526071}"/>
              </a:ext>
            </a:extLst>
          </p:cNvPr>
          <p:cNvSpPr/>
          <p:nvPr/>
        </p:nvSpPr>
        <p:spPr>
          <a:xfrm>
            <a:off x="7393175" y="5634568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770DDCDF-AF09-958A-E954-9784E53CF20D}"/>
              </a:ext>
            </a:extLst>
          </p:cNvPr>
          <p:cNvCxnSpPr>
            <a:cxnSpLocks/>
            <a:stCxn id="45" idx="6"/>
            <a:endCxn id="46" idx="2"/>
          </p:cNvCxnSpPr>
          <p:nvPr/>
        </p:nvCxnSpPr>
        <p:spPr>
          <a:xfrm flipV="1">
            <a:off x="7715693" y="3998041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3B388278-AD82-ABEB-8A1C-7A344E638EEE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7715693" y="4143721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4897F758-3796-084E-86A5-70A719E87733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 flipV="1">
            <a:off x="7458739" y="4871680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8640509-9B8D-1626-9608-23C27F562528}"/>
              </a:ext>
            </a:extLst>
          </p:cNvPr>
          <p:cNvCxnSpPr>
            <a:cxnSpLocks/>
            <a:stCxn id="49" idx="6"/>
            <a:endCxn id="56" idx="2"/>
          </p:cNvCxnSpPr>
          <p:nvPr/>
        </p:nvCxnSpPr>
        <p:spPr>
          <a:xfrm>
            <a:off x="7458739" y="5018762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80BD387-D279-6976-0C80-E2CE7F69BD48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53919" y="4728144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BA84FCA-5249-2670-6C48-1BA090994CED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>
            <a:off x="7853919" y="4871680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5413409-E723-CA23-F00D-53142F5C99C4}"/>
              </a:ext>
            </a:extLst>
          </p:cNvPr>
          <p:cNvCxnSpPr>
            <a:cxnSpLocks/>
            <a:stCxn id="57" idx="6"/>
          </p:cNvCxnSpPr>
          <p:nvPr/>
        </p:nvCxnSpPr>
        <p:spPr>
          <a:xfrm flipV="1">
            <a:off x="7641267" y="5755072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Graphic 67" descr="Magnifying glass with solid fill">
            <a:extLst>
              <a:ext uri="{FF2B5EF4-FFF2-40B4-BE49-F238E27FC236}">
                <a16:creationId xmlns:a16="http://schemas.microsoft.com/office/drawing/2014/main" id="{D3D05144-4B94-D024-44DB-CDF20DB5A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0506" y="3745891"/>
            <a:ext cx="633511" cy="633511"/>
          </a:xfrm>
          <a:prstGeom prst="rect">
            <a:avLst/>
          </a:prstGeom>
        </p:spPr>
      </p:pic>
      <p:pic>
        <p:nvPicPr>
          <p:cNvPr id="69" name="Graphic 68" descr="Magnifying glass with solid fill">
            <a:extLst>
              <a:ext uri="{FF2B5EF4-FFF2-40B4-BE49-F238E27FC236}">
                <a16:creationId xmlns:a16="http://schemas.microsoft.com/office/drawing/2014/main" id="{4C01FF43-DDA9-0E17-47C5-FBA0CE714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6450" y="4477750"/>
            <a:ext cx="633511" cy="633511"/>
          </a:xfrm>
          <a:prstGeom prst="rect">
            <a:avLst/>
          </a:prstGeom>
        </p:spPr>
      </p:pic>
      <p:pic>
        <p:nvPicPr>
          <p:cNvPr id="70" name="Graphic 69" descr="Magnifying glass with solid fill">
            <a:extLst>
              <a:ext uri="{FF2B5EF4-FFF2-40B4-BE49-F238E27FC236}">
                <a16:creationId xmlns:a16="http://schemas.microsoft.com/office/drawing/2014/main" id="{EA040260-6957-1688-88FD-996125BF60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0691" y="5504546"/>
            <a:ext cx="633511" cy="6335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263E9FD-BE87-3531-5C50-9096AEDD2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88F59F-574F-ACA8-65E7-53FA0B16CD32}"/>
              </a:ext>
            </a:extLst>
          </p:cNvPr>
          <p:cNvGrpSpPr/>
          <p:nvPr/>
        </p:nvGrpSpPr>
        <p:grpSpPr>
          <a:xfrm>
            <a:off x="3742661" y="553216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3E833006-4472-334D-22E8-8D586D5B4DA1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606B505A-A946-D698-F8A8-B3ADC8BAB87D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E06F9F39-B9CB-01A4-C216-83BEADC7274C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04ADC962-D481-341A-F919-283C4641E576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66C5807-8F5F-66A2-82E9-F5F5854FBA1C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7B51352-826E-7C38-2E23-C4194468E0B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A9EEA85F-D820-6A61-7EA5-1DA71A149D3E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08DB923B-4A78-C990-401E-70D62B92B00F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A79D319-A5CC-0D81-0533-6EC9995A156F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1A520D1-3EC1-54D2-6DFE-BD75339AF172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D3CCF57-52CD-6547-AC9D-BE8CB4B5C41F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3423AD3-2A08-C240-1B7B-288191AC39CF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C3F738D-9FCA-635C-C420-23830C554DF7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0453DE9-586A-E534-2AE1-C3C4C5EF127C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11D8C30-7A3A-CED0-04E1-D44CBA3D66A6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C994312-BBDB-76B3-867A-9AAAD82BFED9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15DB54C-C048-4D9E-60B0-255A62BD2FB4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08B00F3-06E5-34DD-3BCB-284DB8D2177C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0B0B678-6F85-054F-4F90-5416DB3DF3AB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7939AC4-9F28-D111-D81A-5301AC68EBF6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26D18C8-C839-BFF3-4107-8233C3C0965E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CBBEDD8-7D51-DF12-620E-F0AA0E07B2E2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1FE5A62-40D5-7675-7486-9CE41E68C600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4C803300-281E-A706-0D0B-95B0E10E67AD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6CFD1AE7-8981-3982-8593-AA0E4B6A1085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14FFAA69-E6BC-66F6-BA48-E13C511B9154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B0355A2D-2345-A169-8AB8-167270DC39C7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4D0B90C4-F852-9FBA-4306-D8013E3471EF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548586F5-6FE4-9A02-4959-527625DEF7E9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65BD12F-1776-6B4E-734C-023A77ED58A7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8BB79A4E-3D6B-4217-46F5-FC777207FF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CC55357E-C511-EE00-43D0-AA588CEBBBF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7873118F-FA61-6817-3F46-E84F939D8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0E5B39BC-7C05-2CE1-8811-72330F4CBC30}"/>
              </a:ext>
            </a:extLst>
          </p:cNvPr>
          <p:cNvSpPr/>
          <p:nvPr/>
        </p:nvSpPr>
        <p:spPr>
          <a:xfrm>
            <a:off x="7949608" y="563102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Graphic 74" descr="Close with solid fill">
            <a:extLst>
              <a:ext uri="{FF2B5EF4-FFF2-40B4-BE49-F238E27FC236}">
                <a16:creationId xmlns:a16="http://schemas.microsoft.com/office/drawing/2014/main" id="{01AD32A9-BDB1-5280-C028-3AAFD0ED9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68680" y="4353327"/>
            <a:ext cx="730103" cy="730103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F0D819D4-4B9D-0A6B-FC23-088C8BD13A63}"/>
              </a:ext>
            </a:extLst>
          </p:cNvPr>
          <p:cNvSpPr/>
          <p:nvPr/>
        </p:nvSpPr>
        <p:spPr>
          <a:xfrm>
            <a:off x="9611833" y="4900935"/>
            <a:ext cx="956930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Survived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BEBF5872-22BB-73AE-D8FD-238E65644A61}"/>
              </a:ext>
            </a:extLst>
          </p:cNvPr>
          <p:cNvCxnSpPr>
            <a:cxnSpLocks/>
          </p:cNvCxnSpPr>
          <p:nvPr/>
        </p:nvCxnSpPr>
        <p:spPr>
          <a:xfrm>
            <a:off x="8268588" y="1954936"/>
            <a:ext cx="12700" cy="3092181"/>
          </a:xfrm>
          <a:prstGeom prst="curvedConnector3">
            <a:avLst>
              <a:gd name="adj1" fmla="val 8553488"/>
            </a:avLst>
          </a:prstGeom>
          <a:ln>
            <a:prstDash val="dash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C41D7E81-665B-EC9B-E7C4-31796A364B1C}"/>
              </a:ext>
            </a:extLst>
          </p:cNvPr>
          <p:cNvSpPr txBox="1"/>
          <p:nvPr/>
        </p:nvSpPr>
        <p:spPr>
          <a:xfrm>
            <a:off x="9314121" y="3323788"/>
            <a:ext cx="1092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Compare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9742002D-AB12-1604-C3FB-47697FBE0DF0}"/>
              </a:ext>
            </a:extLst>
          </p:cNvPr>
          <p:cNvSpPr txBox="1"/>
          <p:nvPr/>
        </p:nvSpPr>
        <p:spPr>
          <a:xfrm>
            <a:off x="3545749" y="6354440"/>
            <a:ext cx="512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Memory</a:t>
            </a:r>
            <a:r>
              <a:rPr lang="zh-CN" altLang="en-US" sz="2400" dirty="0"/>
              <a:t> </a:t>
            </a:r>
            <a:r>
              <a:rPr lang="en-US" altLang="zh-CN" sz="2400" dirty="0"/>
              <a:t>State</a:t>
            </a:r>
            <a:r>
              <a:rPr lang="zh-CN" altLang="en-US" sz="2400" dirty="0"/>
              <a:t> </a:t>
            </a:r>
            <a:r>
              <a:rPr lang="en-US" altLang="zh-CN" sz="2400" dirty="0"/>
              <a:t>Analysis</a:t>
            </a:r>
            <a:endParaRPr lang="en-US" sz="2400" dirty="0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50A4B08D-CD7E-074D-1FA6-F37D58279365}"/>
              </a:ext>
            </a:extLst>
          </p:cNvPr>
          <p:cNvSpPr/>
          <p:nvPr/>
        </p:nvSpPr>
        <p:spPr>
          <a:xfrm>
            <a:off x="6852596" y="553216"/>
            <a:ext cx="1936189" cy="2626609"/>
          </a:xfrm>
          <a:prstGeom prst="roundRect">
            <a:avLst/>
          </a:prstGeom>
          <a:noFill/>
          <a:ln w="508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B3CBC218-E1AD-DDF5-922A-4C086B66DBFB}"/>
              </a:ext>
            </a:extLst>
          </p:cNvPr>
          <p:cNvSpPr/>
          <p:nvPr/>
        </p:nvSpPr>
        <p:spPr>
          <a:xfrm>
            <a:off x="6823797" y="3631917"/>
            <a:ext cx="1936189" cy="2626609"/>
          </a:xfrm>
          <a:prstGeom prst="roundRect">
            <a:avLst/>
          </a:prstGeom>
          <a:noFill/>
          <a:ln w="508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Graphic 81" descr="Magnifying glass with solid fill">
            <a:extLst>
              <a:ext uri="{FF2B5EF4-FFF2-40B4-BE49-F238E27FC236}">
                <a16:creationId xmlns:a16="http://schemas.microsoft.com/office/drawing/2014/main" id="{3CB18EC2-7A94-1434-F24C-8EBB28715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2A0AF6A0-6D16-6BAE-DF3C-7808A654497A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D716E109-E048-50FC-753B-A204B234C989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831884F-28BF-D1DD-CD4E-F7D720EEFA51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6E26CE2-2F60-08D0-B5F2-0EA9DC68ABEA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090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3682D-80F3-E6D1-A3F7-2496281E9A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222EDF1-E283-721A-6305-12F4AB4C88AF}"/>
              </a:ext>
            </a:extLst>
          </p:cNvPr>
          <p:cNvSpPr/>
          <p:nvPr/>
        </p:nvSpPr>
        <p:spPr>
          <a:xfrm>
            <a:off x="5578549" y="3645397"/>
            <a:ext cx="1049079" cy="2604977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Mutant Program #2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F40D03E-1072-148A-66A4-960BDC59309D}"/>
              </a:ext>
            </a:extLst>
          </p:cNvPr>
          <p:cNvCxnSpPr>
            <a:cxnSpLocks/>
            <a:stCxn id="19" idx="3"/>
            <a:endCxn id="11" idx="1"/>
          </p:cNvCxnSpPr>
          <p:nvPr/>
        </p:nvCxnSpPr>
        <p:spPr>
          <a:xfrm>
            <a:off x="4883890" y="4947885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90501F2-C565-5A50-0F1B-E92564943983}"/>
              </a:ext>
            </a:extLst>
          </p:cNvPr>
          <p:cNvSpPr/>
          <p:nvPr/>
        </p:nvSpPr>
        <p:spPr>
          <a:xfrm>
            <a:off x="3742660" y="479371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0C5F079-7B98-2063-CDFF-E414897EB15E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883890" y="5738236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9C5BA99-8353-F570-CFCB-3CA6B64C0262}"/>
              </a:ext>
            </a:extLst>
          </p:cNvPr>
          <p:cNvSpPr/>
          <p:nvPr/>
        </p:nvSpPr>
        <p:spPr>
          <a:xfrm>
            <a:off x="3742660" y="5584064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EFE57F-7845-7B78-4BAE-F646D0724ADD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883890" y="4157533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108D7DA7-E666-F9A6-D090-F21D9894D518}"/>
              </a:ext>
            </a:extLst>
          </p:cNvPr>
          <p:cNvSpPr/>
          <p:nvPr/>
        </p:nvSpPr>
        <p:spPr>
          <a:xfrm>
            <a:off x="3742660" y="4003361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CA576C3-2DBA-C66A-3BA4-B5AD9CE63D62}"/>
              </a:ext>
            </a:extLst>
          </p:cNvPr>
          <p:cNvSpPr/>
          <p:nvPr/>
        </p:nvSpPr>
        <p:spPr>
          <a:xfrm>
            <a:off x="6918251" y="377564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37D6652-6CDD-EDFB-BB57-44F6A8CFA48C}"/>
              </a:ext>
            </a:extLst>
          </p:cNvPr>
          <p:cNvSpPr/>
          <p:nvPr/>
        </p:nvSpPr>
        <p:spPr>
          <a:xfrm>
            <a:off x="6918251" y="4582833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0E661E54-E3DF-CC10-8AB3-1247134DC674}"/>
              </a:ext>
            </a:extLst>
          </p:cNvPr>
          <p:cNvSpPr/>
          <p:nvPr/>
        </p:nvSpPr>
        <p:spPr>
          <a:xfrm>
            <a:off x="6918251" y="539356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B755D86-674E-DE44-3D18-9AE75A42B876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6627627" y="4945226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08A27B1-09D2-9F5D-7D28-8C69AF89C1A2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627627" y="413803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D57F828-F8EA-A81E-C2D0-5D30F847597E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627627" y="575595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71FDB696-DC37-5E06-A4A8-E33085B31FB0}"/>
              </a:ext>
            </a:extLst>
          </p:cNvPr>
          <p:cNvSpPr/>
          <p:nvPr/>
        </p:nvSpPr>
        <p:spPr>
          <a:xfrm>
            <a:off x="7467601" y="401967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31B75FA3-C386-377D-E522-2087D53BC588}"/>
              </a:ext>
            </a:extLst>
          </p:cNvPr>
          <p:cNvSpPr/>
          <p:nvPr/>
        </p:nvSpPr>
        <p:spPr>
          <a:xfrm>
            <a:off x="7868090" y="387399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BE4ED481-8542-D47B-5585-6EDC0687209C}"/>
              </a:ext>
            </a:extLst>
          </p:cNvPr>
          <p:cNvSpPr/>
          <p:nvPr/>
        </p:nvSpPr>
        <p:spPr>
          <a:xfrm>
            <a:off x="7868090" y="41787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E22AC31-A207-6D8B-B792-B9E37B3174D1}"/>
              </a:ext>
            </a:extLst>
          </p:cNvPr>
          <p:cNvSpPr/>
          <p:nvPr/>
        </p:nvSpPr>
        <p:spPr>
          <a:xfrm>
            <a:off x="7210647" y="48947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8B6EC1C-398B-21CB-E0B1-62C6C618A215}"/>
              </a:ext>
            </a:extLst>
          </p:cNvPr>
          <p:cNvSpPr/>
          <p:nvPr/>
        </p:nvSpPr>
        <p:spPr>
          <a:xfrm>
            <a:off x="7605826" y="4747634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11D43D1-8302-A51E-24AE-C0CBBC2140AA}"/>
              </a:ext>
            </a:extLst>
          </p:cNvPr>
          <p:cNvSpPr/>
          <p:nvPr/>
        </p:nvSpPr>
        <p:spPr>
          <a:xfrm>
            <a:off x="8020496" y="46040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189EA96F-C4EB-93C1-C463-4EF2A517475A}"/>
              </a:ext>
            </a:extLst>
          </p:cNvPr>
          <p:cNvSpPr/>
          <p:nvPr/>
        </p:nvSpPr>
        <p:spPr>
          <a:xfrm>
            <a:off x="8020496" y="4923070"/>
            <a:ext cx="248093" cy="24809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DB45BC2-AE07-3640-EF07-FBCFB859D787}"/>
              </a:ext>
            </a:extLst>
          </p:cNvPr>
          <p:cNvSpPr/>
          <p:nvPr/>
        </p:nvSpPr>
        <p:spPr>
          <a:xfrm>
            <a:off x="7605826" y="50409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28D1332-BFC0-FCBF-2944-259F26F62EB8}"/>
              </a:ext>
            </a:extLst>
          </p:cNvPr>
          <p:cNvSpPr/>
          <p:nvPr/>
        </p:nvSpPr>
        <p:spPr>
          <a:xfrm>
            <a:off x="7393175" y="5634568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20A2E75-6406-D8FE-D5CF-3B8781416752}"/>
              </a:ext>
            </a:extLst>
          </p:cNvPr>
          <p:cNvCxnSpPr>
            <a:cxnSpLocks/>
            <a:stCxn id="45" idx="6"/>
            <a:endCxn id="46" idx="2"/>
          </p:cNvCxnSpPr>
          <p:nvPr/>
        </p:nvCxnSpPr>
        <p:spPr>
          <a:xfrm flipV="1">
            <a:off x="7715693" y="3998041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51D6B17-E29D-FBF8-2188-B514D4677999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7715693" y="4143721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A260AF8-5C2A-15F9-0C6C-1F181FCF60EF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 flipV="1">
            <a:off x="7458739" y="4871680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CBA28A3A-FCFC-1F85-A5DA-5F601A02A545}"/>
              </a:ext>
            </a:extLst>
          </p:cNvPr>
          <p:cNvCxnSpPr>
            <a:cxnSpLocks/>
            <a:stCxn id="49" idx="6"/>
            <a:endCxn id="56" idx="2"/>
          </p:cNvCxnSpPr>
          <p:nvPr/>
        </p:nvCxnSpPr>
        <p:spPr>
          <a:xfrm>
            <a:off x="7458739" y="5018762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EB774EA-FB9C-FEBE-E189-5911D9D69041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53919" y="4728144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3B66346-EE60-B65A-906C-828D0BFA6F8A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>
            <a:off x="7853919" y="4871680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550A0A54-CBD4-16D3-CBDB-81B9914E1121}"/>
              </a:ext>
            </a:extLst>
          </p:cNvPr>
          <p:cNvCxnSpPr>
            <a:cxnSpLocks/>
            <a:stCxn id="57" idx="6"/>
          </p:cNvCxnSpPr>
          <p:nvPr/>
        </p:nvCxnSpPr>
        <p:spPr>
          <a:xfrm flipV="1">
            <a:off x="7641267" y="5755072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Graphic 67" descr="Magnifying glass with solid fill">
            <a:extLst>
              <a:ext uri="{FF2B5EF4-FFF2-40B4-BE49-F238E27FC236}">
                <a16:creationId xmlns:a16="http://schemas.microsoft.com/office/drawing/2014/main" id="{4BCA60B1-672B-5C83-EA9B-ABD365650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40506" y="3745891"/>
            <a:ext cx="633511" cy="633511"/>
          </a:xfrm>
          <a:prstGeom prst="rect">
            <a:avLst/>
          </a:prstGeom>
        </p:spPr>
      </p:pic>
      <p:pic>
        <p:nvPicPr>
          <p:cNvPr id="69" name="Graphic 68" descr="Magnifying glass with solid fill">
            <a:extLst>
              <a:ext uri="{FF2B5EF4-FFF2-40B4-BE49-F238E27FC236}">
                <a16:creationId xmlns:a16="http://schemas.microsoft.com/office/drawing/2014/main" id="{6BBF0D43-B0AF-E8FB-1715-6FFB98ABD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6450" y="4477750"/>
            <a:ext cx="633511" cy="633511"/>
          </a:xfrm>
          <a:prstGeom prst="rect">
            <a:avLst/>
          </a:prstGeom>
        </p:spPr>
      </p:pic>
      <p:pic>
        <p:nvPicPr>
          <p:cNvPr id="70" name="Graphic 69" descr="Magnifying glass with solid fill">
            <a:extLst>
              <a:ext uri="{FF2B5EF4-FFF2-40B4-BE49-F238E27FC236}">
                <a16:creationId xmlns:a16="http://schemas.microsoft.com/office/drawing/2014/main" id="{9AF4F765-7122-7FB6-C796-8C1AF3C03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20691" y="5504546"/>
            <a:ext cx="633511" cy="6335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1A1221-18F4-682F-F342-157345DB1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9EBD7D7-2965-E760-03EC-F3806957FD20}"/>
              </a:ext>
            </a:extLst>
          </p:cNvPr>
          <p:cNvGrpSpPr/>
          <p:nvPr/>
        </p:nvGrpSpPr>
        <p:grpSpPr>
          <a:xfrm>
            <a:off x="3742661" y="553216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909EC3A9-650F-E6D8-2263-CBDE76DBCB17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E40AA314-0DEF-9EA0-38A5-F193E4C67673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7CCC5029-E123-ABEC-CFBD-A3144D9C8853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8199108-B3EB-1C8D-7F21-93E388248A4A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27536FE0-BB90-3426-1453-419B41B91B9D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A9BA591-8446-AE1E-37AA-0B20A0C95CBE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70866934-5E5C-FA34-43C2-8AEDCD5F460D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3ED4C5C4-45BE-2331-2E1B-91AA88C2CDB2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751BA25-9E8D-A91C-6C41-DDF43416CA4D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04D23EA4-1BA9-047F-8E1B-BCBEFA07248D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3F38C0C-1DD0-6497-0E81-CE44B2C3CB4D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F9685FE-D9FD-916F-0D47-C54F855A9254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29D9CF1-583F-3B9E-F9DD-9234C3FC7ACF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B245F2C-97E2-37F7-F99B-4A64F40AE74B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DA05C83-4003-5C66-5236-60ADC7767EF7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C762B80-085C-AE1D-F480-FD0D2A04D756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7CC7AFC-96E1-BE2A-59CC-194DFAE8155E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6A2074A2-10CE-5877-5759-3B8CB4640D0C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FB76ED5-D3A0-6DBA-F767-68E4152DF2A4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D0E0390-9227-9CAE-7BCA-D08A19D6443A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F7B79B8-1437-96B7-A184-3E65D6847F38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56106AB-C683-CC4D-ED90-4E61827AA659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DBB7B7D-4F26-F8C9-DE8F-1E3A3501CEA7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A41CB4B0-87E9-425B-350B-2FF6FB08CF1D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24279ABD-CE5D-F82D-7E03-E9633F667AF1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B9AD66A6-CCFB-B9DD-9D33-EEA8B5AD0BE8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464DFD3-C4BB-E2EB-1F83-395BBB143792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D2FBCC61-A2E6-9928-A993-710C0D2BB5D1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2C8A29EE-0E3E-D3DB-2430-27A053A1EE75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359E02DC-18EB-190A-F5FB-7CDD49664753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E1C935F0-15F7-C234-81AD-293B7BCC1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1BD24185-802E-F753-E17C-4D5B1EEF9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986C8970-8363-2030-C9EE-86554F3DB4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AD2B3DD7-7F90-D8A0-EF18-2A612C9088BF}"/>
              </a:ext>
            </a:extLst>
          </p:cNvPr>
          <p:cNvSpPr/>
          <p:nvPr/>
        </p:nvSpPr>
        <p:spPr>
          <a:xfrm>
            <a:off x="7949608" y="563102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5" name="Graphic 74" descr="Close with solid fill">
            <a:extLst>
              <a:ext uri="{FF2B5EF4-FFF2-40B4-BE49-F238E27FC236}">
                <a16:creationId xmlns:a16="http://schemas.microsoft.com/office/drawing/2014/main" id="{92C79446-7FAE-AD36-4DE0-1906AD1B3B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68680" y="4353327"/>
            <a:ext cx="730103" cy="730103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34B73DD7-486C-145A-2657-9AE089E58B0C}"/>
              </a:ext>
            </a:extLst>
          </p:cNvPr>
          <p:cNvSpPr/>
          <p:nvPr/>
        </p:nvSpPr>
        <p:spPr>
          <a:xfrm>
            <a:off x="9611833" y="4900935"/>
            <a:ext cx="956930" cy="304630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Survived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A4A62AFE-A41B-06C4-BC5E-BD2B08007B84}"/>
              </a:ext>
            </a:extLst>
          </p:cNvPr>
          <p:cNvCxnSpPr>
            <a:cxnSpLocks/>
          </p:cNvCxnSpPr>
          <p:nvPr/>
        </p:nvCxnSpPr>
        <p:spPr>
          <a:xfrm>
            <a:off x="8268588" y="1954936"/>
            <a:ext cx="12700" cy="3092181"/>
          </a:xfrm>
          <a:prstGeom prst="curvedConnector3">
            <a:avLst>
              <a:gd name="adj1" fmla="val 8553488"/>
            </a:avLst>
          </a:prstGeom>
          <a:ln>
            <a:prstDash val="dash"/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10EE11AF-C35A-EA5F-ECC4-12AC0BC54120}"/>
              </a:ext>
            </a:extLst>
          </p:cNvPr>
          <p:cNvSpPr txBox="1"/>
          <p:nvPr/>
        </p:nvSpPr>
        <p:spPr>
          <a:xfrm>
            <a:off x="9314121" y="3323788"/>
            <a:ext cx="1092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Compare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7CA355D0-84C2-4E8A-125B-25AD1ED8F615}"/>
              </a:ext>
            </a:extLst>
          </p:cNvPr>
          <p:cNvSpPr txBox="1"/>
          <p:nvPr/>
        </p:nvSpPr>
        <p:spPr>
          <a:xfrm>
            <a:off x="3545749" y="6354440"/>
            <a:ext cx="5123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Memory</a:t>
            </a:r>
            <a:r>
              <a:rPr lang="zh-CN" altLang="en-US" sz="2400" dirty="0"/>
              <a:t> </a:t>
            </a:r>
            <a:r>
              <a:rPr lang="en-US" altLang="zh-CN" sz="2400" dirty="0"/>
              <a:t>State</a:t>
            </a:r>
            <a:r>
              <a:rPr lang="zh-CN" altLang="en-US" sz="2400" dirty="0"/>
              <a:t> </a:t>
            </a:r>
            <a:r>
              <a:rPr lang="en-US" altLang="zh-CN" sz="2400" dirty="0"/>
              <a:t>Analysis</a:t>
            </a:r>
            <a:endParaRPr lang="en-US" sz="2400" dirty="0"/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B2EBB548-407E-AFAD-E294-F1213B056DF9}"/>
              </a:ext>
            </a:extLst>
          </p:cNvPr>
          <p:cNvSpPr/>
          <p:nvPr/>
        </p:nvSpPr>
        <p:spPr>
          <a:xfrm>
            <a:off x="6852596" y="553216"/>
            <a:ext cx="1936189" cy="2626609"/>
          </a:xfrm>
          <a:prstGeom prst="roundRect">
            <a:avLst/>
          </a:prstGeom>
          <a:noFill/>
          <a:ln w="508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A3EE42C5-3245-5D53-D8AA-FB9C9CA33799}"/>
              </a:ext>
            </a:extLst>
          </p:cNvPr>
          <p:cNvSpPr/>
          <p:nvPr/>
        </p:nvSpPr>
        <p:spPr>
          <a:xfrm>
            <a:off x="6823797" y="3631917"/>
            <a:ext cx="1936189" cy="2626609"/>
          </a:xfrm>
          <a:prstGeom prst="roundRect">
            <a:avLst/>
          </a:prstGeom>
          <a:noFill/>
          <a:ln w="508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Graphic 80" descr="Magnifying glass with solid fill">
            <a:extLst>
              <a:ext uri="{FF2B5EF4-FFF2-40B4-BE49-F238E27FC236}">
                <a16:creationId xmlns:a16="http://schemas.microsoft.com/office/drawing/2014/main" id="{12940C9A-9104-A50B-FB0A-450355FF7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A8A7F25B-BDAD-43B5-110E-F00FFC6104A9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CC797F57-82EF-A0B6-3685-89BB8303829D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494E94F-A68B-27E5-08F0-C811A8FA6A48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0B2BC6C-7166-A992-63AA-EB552121A75C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030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C941A1-4C64-0C70-2AF4-D7D7727849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E16DE06-4278-2305-88B1-F152ECE3233D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4883890" y="4947885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DCB65C0-010E-1BCB-E042-E077D58712AB}"/>
              </a:ext>
            </a:extLst>
          </p:cNvPr>
          <p:cNvSpPr/>
          <p:nvPr/>
        </p:nvSpPr>
        <p:spPr>
          <a:xfrm>
            <a:off x="3742660" y="479371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0F5958B-8F98-ED65-FE12-91588BC19D24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4883890" y="5738236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4A87D8A-2B97-4F24-1F15-725FCA494118}"/>
              </a:ext>
            </a:extLst>
          </p:cNvPr>
          <p:cNvSpPr/>
          <p:nvPr/>
        </p:nvSpPr>
        <p:spPr>
          <a:xfrm>
            <a:off x="3742660" y="5584064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841DD2-AB0F-8006-020A-4648AF53324E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883890" y="4157533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989AE6F-74FF-8C5F-52E2-B561A69B8BEA}"/>
              </a:ext>
            </a:extLst>
          </p:cNvPr>
          <p:cNvSpPr/>
          <p:nvPr/>
        </p:nvSpPr>
        <p:spPr>
          <a:xfrm>
            <a:off x="3742660" y="4003361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CAAA90B-FBE3-8854-3D95-85CF1C89D9DE}"/>
              </a:ext>
            </a:extLst>
          </p:cNvPr>
          <p:cNvSpPr/>
          <p:nvPr/>
        </p:nvSpPr>
        <p:spPr>
          <a:xfrm>
            <a:off x="6918251" y="377564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D2E09A7A-AE54-4569-4B59-9D86DE12F4FF}"/>
              </a:ext>
            </a:extLst>
          </p:cNvPr>
          <p:cNvSpPr/>
          <p:nvPr/>
        </p:nvSpPr>
        <p:spPr>
          <a:xfrm>
            <a:off x="6918251" y="4582833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B192D131-F3E2-BE2F-BE0E-F0E421239A47}"/>
              </a:ext>
            </a:extLst>
          </p:cNvPr>
          <p:cNvSpPr/>
          <p:nvPr/>
        </p:nvSpPr>
        <p:spPr>
          <a:xfrm>
            <a:off x="6918251" y="5393566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3F5D390-BAF8-DBFA-5F53-AC4B488CB046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6627627" y="4945226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4F7F2B-B5F8-0B4B-C08A-3A6911F6127B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6627627" y="413803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85D1297-F4F8-D47C-B2AA-C498387F733E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6627627" y="5755959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D56B5EEC-F267-0ACA-3B7B-0A038588FDF7}"/>
              </a:ext>
            </a:extLst>
          </p:cNvPr>
          <p:cNvSpPr/>
          <p:nvPr/>
        </p:nvSpPr>
        <p:spPr>
          <a:xfrm>
            <a:off x="7467601" y="401967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7917EE99-6576-6253-9EC0-27DA9D6C7476}"/>
              </a:ext>
            </a:extLst>
          </p:cNvPr>
          <p:cNvSpPr/>
          <p:nvPr/>
        </p:nvSpPr>
        <p:spPr>
          <a:xfrm>
            <a:off x="7868090" y="387399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1CDCE82C-1ABB-8BC5-77F2-A09C27C95F45}"/>
              </a:ext>
            </a:extLst>
          </p:cNvPr>
          <p:cNvSpPr/>
          <p:nvPr/>
        </p:nvSpPr>
        <p:spPr>
          <a:xfrm>
            <a:off x="7868090" y="41787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8EA0608-6B44-785C-F380-3E6D4BEFC6C5}"/>
              </a:ext>
            </a:extLst>
          </p:cNvPr>
          <p:cNvSpPr/>
          <p:nvPr/>
        </p:nvSpPr>
        <p:spPr>
          <a:xfrm>
            <a:off x="7210647" y="48947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8A07FB1-0A96-8C72-76F7-E2B23BDCAA0E}"/>
              </a:ext>
            </a:extLst>
          </p:cNvPr>
          <p:cNvSpPr/>
          <p:nvPr/>
        </p:nvSpPr>
        <p:spPr>
          <a:xfrm>
            <a:off x="7605826" y="4747634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D5ACB7B-314F-8EEE-7703-7F908FA2341A}"/>
              </a:ext>
            </a:extLst>
          </p:cNvPr>
          <p:cNvSpPr/>
          <p:nvPr/>
        </p:nvSpPr>
        <p:spPr>
          <a:xfrm>
            <a:off x="8020496" y="4604097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85E38EFC-8F3C-AE34-4E37-88E0944F63B8}"/>
              </a:ext>
            </a:extLst>
          </p:cNvPr>
          <p:cNvSpPr/>
          <p:nvPr/>
        </p:nvSpPr>
        <p:spPr>
          <a:xfrm>
            <a:off x="8020496" y="4923070"/>
            <a:ext cx="248093" cy="24809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0C3F870E-2A6B-0A22-3E4D-67219C095FD3}"/>
              </a:ext>
            </a:extLst>
          </p:cNvPr>
          <p:cNvSpPr/>
          <p:nvPr/>
        </p:nvSpPr>
        <p:spPr>
          <a:xfrm>
            <a:off x="7605826" y="504091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76FC9CDA-C29D-8B35-E7CE-6660F54D8A98}"/>
              </a:ext>
            </a:extLst>
          </p:cNvPr>
          <p:cNvSpPr/>
          <p:nvPr/>
        </p:nvSpPr>
        <p:spPr>
          <a:xfrm>
            <a:off x="7393175" y="5634568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30A12D05-A8D3-223C-92BD-89906D4E555F}"/>
              </a:ext>
            </a:extLst>
          </p:cNvPr>
          <p:cNvCxnSpPr>
            <a:cxnSpLocks/>
            <a:stCxn id="45" idx="6"/>
            <a:endCxn id="46" idx="2"/>
          </p:cNvCxnSpPr>
          <p:nvPr/>
        </p:nvCxnSpPr>
        <p:spPr>
          <a:xfrm flipV="1">
            <a:off x="7715693" y="3998041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BF5F529D-D160-BB1A-B55C-645DAAEB610A}"/>
              </a:ext>
            </a:extLst>
          </p:cNvPr>
          <p:cNvCxnSpPr>
            <a:cxnSpLocks/>
            <a:stCxn id="45" idx="6"/>
            <a:endCxn id="48" idx="2"/>
          </p:cNvCxnSpPr>
          <p:nvPr/>
        </p:nvCxnSpPr>
        <p:spPr>
          <a:xfrm>
            <a:off x="7715693" y="4143721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220FE6E-CFC8-B1EA-6F02-1F345A616B78}"/>
              </a:ext>
            </a:extLst>
          </p:cNvPr>
          <p:cNvCxnSpPr>
            <a:cxnSpLocks/>
            <a:stCxn id="49" idx="6"/>
            <a:endCxn id="51" idx="2"/>
          </p:cNvCxnSpPr>
          <p:nvPr/>
        </p:nvCxnSpPr>
        <p:spPr>
          <a:xfrm flipV="1">
            <a:off x="7458739" y="4871680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594C9A97-FC7A-8A72-7BF1-C0DA9A59574A}"/>
              </a:ext>
            </a:extLst>
          </p:cNvPr>
          <p:cNvCxnSpPr>
            <a:cxnSpLocks/>
            <a:stCxn id="49" idx="6"/>
            <a:endCxn id="56" idx="2"/>
          </p:cNvCxnSpPr>
          <p:nvPr/>
        </p:nvCxnSpPr>
        <p:spPr>
          <a:xfrm>
            <a:off x="7458739" y="5018762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4C41DC0-FD3A-2035-72EE-9FDBDA8CC992}"/>
              </a:ext>
            </a:extLst>
          </p:cNvPr>
          <p:cNvCxnSpPr>
            <a:cxnSpLocks/>
            <a:stCxn id="51" idx="6"/>
            <a:endCxn id="53" idx="2"/>
          </p:cNvCxnSpPr>
          <p:nvPr/>
        </p:nvCxnSpPr>
        <p:spPr>
          <a:xfrm flipV="1">
            <a:off x="7853919" y="4728144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3126512-DB40-E7E2-2847-2A12F0AA58F4}"/>
              </a:ext>
            </a:extLst>
          </p:cNvPr>
          <p:cNvCxnSpPr>
            <a:cxnSpLocks/>
            <a:stCxn id="51" idx="6"/>
            <a:endCxn id="54" idx="2"/>
          </p:cNvCxnSpPr>
          <p:nvPr/>
        </p:nvCxnSpPr>
        <p:spPr>
          <a:xfrm>
            <a:off x="7853919" y="4871680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A43D36F-56FE-3EDC-830B-65A86265EBF8}"/>
              </a:ext>
            </a:extLst>
          </p:cNvPr>
          <p:cNvCxnSpPr>
            <a:cxnSpLocks/>
            <a:stCxn id="57" idx="6"/>
          </p:cNvCxnSpPr>
          <p:nvPr/>
        </p:nvCxnSpPr>
        <p:spPr>
          <a:xfrm flipV="1">
            <a:off x="7641267" y="5755072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8" name="Graphic 67" descr="Magnifying glass with solid fill">
            <a:extLst>
              <a:ext uri="{FF2B5EF4-FFF2-40B4-BE49-F238E27FC236}">
                <a16:creationId xmlns:a16="http://schemas.microsoft.com/office/drawing/2014/main" id="{B5987552-47DB-3982-4BB5-97634E3A6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40506" y="3745891"/>
            <a:ext cx="633511" cy="633511"/>
          </a:xfrm>
          <a:prstGeom prst="rect">
            <a:avLst/>
          </a:prstGeom>
        </p:spPr>
      </p:pic>
      <p:pic>
        <p:nvPicPr>
          <p:cNvPr id="69" name="Graphic 68" descr="Magnifying glass with solid fill">
            <a:extLst>
              <a:ext uri="{FF2B5EF4-FFF2-40B4-BE49-F238E27FC236}">
                <a16:creationId xmlns:a16="http://schemas.microsoft.com/office/drawing/2014/main" id="{F26A8423-AB67-25A3-991A-C494756A60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96450" y="4477750"/>
            <a:ext cx="633511" cy="633511"/>
          </a:xfrm>
          <a:prstGeom prst="rect">
            <a:avLst/>
          </a:prstGeom>
        </p:spPr>
      </p:pic>
      <p:pic>
        <p:nvPicPr>
          <p:cNvPr id="70" name="Graphic 69" descr="Magnifying glass with solid fill">
            <a:extLst>
              <a:ext uri="{FF2B5EF4-FFF2-40B4-BE49-F238E27FC236}">
                <a16:creationId xmlns:a16="http://schemas.microsoft.com/office/drawing/2014/main" id="{DEE05F39-05A4-1346-B072-E08B75CA9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0691" y="5504546"/>
            <a:ext cx="633511" cy="6335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224ABF-0FA2-4708-D695-891E9E87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3B41DD-8DC5-B940-282B-3173B9C841DD}"/>
              </a:ext>
            </a:extLst>
          </p:cNvPr>
          <p:cNvGrpSpPr/>
          <p:nvPr/>
        </p:nvGrpSpPr>
        <p:grpSpPr>
          <a:xfrm>
            <a:off x="3742661" y="553216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168CF026-ECB7-E8DC-4AF6-0BAB9AAFF958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B0D9BA6-95A4-1A8C-AC88-3367717EC3A2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2A51DA8-3F05-F37B-C0C2-3D69EDDBEB3E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DAFB8C5-F4DB-3DDF-7075-8996F8801ABA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8910AD3F-2740-81B7-BCCA-F941174D295A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8150421-AE0E-1507-7BC8-977C939BC234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99C4BBF1-425A-EDBD-C4B0-626FC1BA6E66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FD8B0CEE-EE74-C7EC-B745-AC5711109DEA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FF5BECB-3FA6-FF5C-CFD5-B54951B62323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FA203B54-4313-93CE-0C86-175B59E74B01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59E0DFD-0F8D-6B3E-5FC8-EDB601DDA8F4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43719A5-6B86-2B7E-3182-58276625D0AF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BAE7F1E-4378-3A49-88F1-25AB97724E09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D08EA7A-2D5B-D699-269A-33E1B394CD20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09BB05A-C80E-2A21-EDF4-0EACDC6A2E77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080E7E9-7EA2-662A-8E19-D3D023811D1F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EAD0F48C-FDFA-190A-CA50-D7D06230B8D3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28C35832-68F3-B60C-EA68-91583FC330B4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8A1D929-5CDF-426C-7B31-1B3EA02C61B3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80AD205-41F2-E888-4EB8-9F7F4DA8B45F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84FAE32-D9B3-2528-5E23-A69522D4141E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AE7FF8D-42F8-5C71-15F9-1A19A2C51BFC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49D87F1-93A4-D08C-FC57-BE3450D8BF1D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091804C-9741-68AB-52D2-7E4626769625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23A28ECF-429D-013A-7264-729126B39F2C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F4680674-089F-2F20-16AC-1BC0AB15FAFD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F8A5B751-EC2F-823B-33BF-E0F41199AE2E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6003F05D-2905-A1B8-3334-663E7BAF54C5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932F23C9-3870-1C05-59A5-68D49A1D446C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43F1DBF9-D22B-9840-AB57-16AE4CE26C35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29A78D14-F2D0-16B0-FEF2-CFFD07C80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7CB14C71-BACB-F51B-CC85-3E49DB0FA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7C6C6AF7-B6A2-B36E-4F8D-EB65BD4A7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41C7E2DB-ED0F-C3E2-BC70-17F95053016A}"/>
              </a:ext>
            </a:extLst>
          </p:cNvPr>
          <p:cNvSpPr/>
          <p:nvPr/>
        </p:nvSpPr>
        <p:spPr>
          <a:xfrm>
            <a:off x="7949608" y="5631026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Graphic 71" descr="Magnifying glass with solid fill">
            <a:extLst>
              <a:ext uri="{FF2B5EF4-FFF2-40B4-BE49-F238E27FC236}">
                <a16:creationId xmlns:a16="http://schemas.microsoft.com/office/drawing/2014/main" id="{474B36ED-7819-DE73-EB38-62DF6D69D2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92013" y="4792417"/>
            <a:ext cx="633511" cy="633511"/>
          </a:xfrm>
          <a:prstGeom prst="rect">
            <a:avLst/>
          </a:prstGeom>
        </p:spPr>
      </p:pic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28E9FC7-51DB-E27D-5C93-D8446476CF54}"/>
              </a:ext>
            </a:extLst>
          </p:cNvPr>
          <p:cNvSpPr/>
          <p:nvPr/>
        </p:nvSpPr>
        <p:spPr>
          <a:xfrm>
            <a:off x="8429830" y="5315239"/>
            <a:ext cx="805426" cy="29771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Failed</a:t>
            </a:r>
          </a:p>
        </p:txBody>
      </p:sp>
      <p:pic>
        <p:nvPicPr>
          <p:cNvPr id="71" name="Graphic 70" descr="Checkmark with solid fill">
            <a:extLst>
              <a:ext uri="{FF2B5EF4-FFF2-40B4-BE49-F238E27FC236}">
                <a16:creationId xmlns:a16="http://schemas.microsoft.com/office/drawing/2014/main" id="{6F6306B5-3B67-5D03-3F02-38736A7640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17172" y="4465869"/>
            <a:ext cx="914400" cy="914400"/>
          </a:xfrm>
          <a:prstGeom prst="rect">
            <a:avLst/>
          </a:prstGeom>
        </p:spPr>
      </p:pic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62B83913-EBA4-4026-6A9B-1015B9F5DF6C}"/>
              </a:ext>
            </a:extLst>
          </p:cNvPr>
          <p:cNvSpPr/>
          <p:nvPr/>
        </p:nvSpPr>
        <p:spPr>
          <a:xfrm>
            <a:off x="9483349" y="5015223"/>
            <a:ext cx="805426" cy="297712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Killed</a:t>
            </a:r>
          </a:p>
        </p:txBody>
      </p:sp>
      <p:pic>
        <p:nvPicPr>
          <p:cNvPr id="80" name="Graphic 79" descr="Magnifying glass with solid fill">
            <a:extLst>
              <a:ext uri="{FF2B5EF4-FFF2-40B4-BE49-F238E27FC236}">
                <a16:creationId xmlns:a16="http://schemas.microsoft.com/office/drawing/2014/main" id="{CA0D2D58-8753-2CC3-400D-9ED1028D2F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3531" y="5134318"/>
            <a:ext cx="724205" cy="724205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4C05967E-D5A0-7C9A-8F73-47A707294CA6}"/>
              </a:ext>
            </a:extLst>
          </p:cNvPr>
          <p:cNvSpPr txBox="1"/>
          <p:nvPr/>
        </p:nvSpPr>
        <p:spPr>
          <a:xfrm>
            <a:off x="1469089" y="5959256"/>
            <a:ext cx="218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</a:rPr>
              <a:t>New</a:t>
            </a:r>
            <a:r>
              <a:rPr lang="zh-CN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Assertion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Oracle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68BA7E0-84C3-9807-3D7B-1455588D53DE}"/>
              </a:ext>
            </a:extLst>
          </p:cNvPr>
          <p:cNvSpPr txBox="1"/>
          <p:nvPr/>
        </p:nvSpPr>
        <p:spPr>
          <a:xfrm>
            <a:off x="6279289" y="6295908"/>
            <a:ext cx="31776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Assertion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Amplification</a:t>
            </a:r>
            <a:endParaRPr lang="en-US" sz="2400" b="1" dirty="0"/>
          </a:p>
        </p:txBody>
      </p:sp>
      <p:pic>
        <p:nvPicPr>
          <p:cNvPr id="77" name="Graphic 76" descr="Magnifying glass with solid fill">
            <a:extLst>
              <a:ext uri="{FF2B5EF4-FFF2-40B4-BE49-F238E27FC236}">
                <a16:creationId xmlns:a16="http://schemas.microsoft.com/office/drawing/2014/main" id="{4653E696-97C0-07A0-F574-7DB19B1093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82" name="TextBox 81">
            <a:extLst>
              <a:ext uri="{FF2B5EF4-FFF2-40B4-BE49-F238E27FC236}">
                <a16:creationId xmlns:a16="http://schemas.microsoft.com/office/drawing/2014/main" id="{CD566F8D-1E32-8AA7-931D-5AFEF00393F3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329869D6-C601-7AA6-F47D-BAA897830504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8313E74-7119-CBFC-2D01-0B6034E861AA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0608BD4-049B-FFB7-0DDD-3B9046A85C72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EE2C72BB-C609-FD7A-1253-BBF712E7D5D2}"/>
              </a:ext>
            </a:extLst>
          </p:cNvPr>
          <p:cNvSpPr/>
          <p:nvPr/>
        </p:nvSpPr>
        <p:spPr>
          <a:xfrm>
            <a:off x="5578549" y="3645397"/>
            <a:ext cx="1049079" cy="2604977"/>
          </a:xfrm>
          <a:prstGeom prst="roundRect">
            <a:avLst/>
          </a:prstGeom>
          <a:solidFill>
            <a:srgbClr val="C1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Mutant Program #2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0369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73" grpId="0" animBg="1"/>
      <p:bldP spid="8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A048C-3B17-3C8D-EFA9-A6FA6E279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6A5B1E5-D970-0D54-F654-0FB0DB110C5D}"/>
              </a:ext>
            </a:extLst>
          </p:cNvPr>
          <p:cNvSpPr>
            <a:spLocks/>
          </p:cNvSpPr>
          <p:nvPr/>
        </p:nvSpPr>
        <p:spPr>
          <a:xfrm>
            <a:off x="4251376" y="218080"/>
            <a:ext cx="446802" cy="110945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8C8C2CD-6F49-8FD1-21F9-9ADCBC580263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3955521" y="77280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89C4516-8068-090C-9E97-275AA4910577}"/>
              </a:ext>
            </a:extLst>
          </p:cNvPr>
          <p:cNvSpPr>
            <a:spLocks/>
          </p:cNvSpPr>
          <p:nvPr/>
        </p:nvSpPr>
        <p:spPr>
          <a:xfrm>
            <a:off x="3469473" y="70714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5997782-F72A-0248-D6AC-4D015CDD91B6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955521" y="110941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0839FCD-A7AE-DF59-6776-458DB4AFF393}"/>
              </a:ext>
            </a:extLst>
          </p:cNvPr>
          <p:cNvSpPr>
            <a:spLocks/>
          </p:cNvSpPr>
          <p:nvPr/>
        </p:nvSpPr>
        <p:spPr>
          <a:xfrm>
            <a:off x="3469473" y="104375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4EA964-BB60-67D0-5B38-E3BFB8D4AE6A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955521" y="43619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F0349-B6ED-499A-360D-5DDBCAA51373}"/>
              </a:ext>
            </a:extLst>
          </p:cNvPr>
          <p:cNvSpPr>
            <a:spLocks/>
          </p:cNvSpPr>
          <p:nvPr/>
        </p:nvSpPr>
        <p:spPr>
          <a:xfrm>
            <a:off x="3469473" y="37053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71E0F64-F0DE-4218-922F-918C49910E8F}"/>
              </a:ext>
            </a:extLst>
          </p:cNvPr>
          <p:cNvSpPr>
            <a:spLocks/>
          </p:cNvSpPr>
          <p:nvPr/>
        </p:nvSpPr>
        <p:spPr>
          <a:xfrm>
            <a:off x="4821955" y="273553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C025F67-AE97-EE86-8859-70E8A1D0DA22}"/>
              </a:ext>
            </a:extLst>
          </p:cNvPr>
          <p:cNvSpPr>
            <a:spLocks/>
          </p:cNvSpPr>
          <p:nvPr/>
        </p:nvSpPr>
        <p:spPr>
          <a:xfrm>
            <a:off x="4821955" y="61733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8154D29-1993-5A9B-5135-AF2C02318397}"/>
              </a:ext>
            </a:extLst>
          </p:cNvPr>
          <p:cNvSpPr>
            <a:spLocks/>
          </p:cNvSpPr>
          <p:nvPr/>
        </p:nvSpPr>
        <p:spPr>
          <a:xfrm>
            <a:off x="4821955" y="96262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4B67DDC-BF38-0E16-F9DC-ED237618E81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698179" y="77167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0D8DFFC-417D-828A-7D4E-64097CF538FA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698179" y="427896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AFC3E87-387D-F91E-2BED-26DD9EBAB5F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698179" y="111696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5619D8B2-9FC3-8B0E-86C2-1A8AA7657FD5}"/>
              </a:ext>
            </a:extLst>
          </p:cNvPr>
          <p:cNvSpPr>
            <a:spLocks/>
          </p:cNvSpPr>
          <p:nvPr/>
        </p:nvSpPr>
        <p:spPr>
          <a:xfrm>
            <a:off x="5055923" y="37748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ADCCA77-990D-853C-A9DD-4624F9F91D53}"/>
              </a:ext>
            </a:extLst>
          </p:cNvPr>
          <p:cNvSpPr>
            <a:spLocks/>
          </p:cNvSpPr>
          <p:nvPr/>
        </p:nvSpPr>
        <p:spPr>
          <a:xfrm>
            <a:off x="5226491" y="3154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E0B0FDB-A36E-2DDE-2803-00B3D46913AC}"/>
              </a:ext>
            </a:extLst>
          </p:cNvPr>
          <p:cNvSpPr>
            <a:spLocks/>
          </p:cNvSpPr>
          <p:nvPr/>
        </p:nvSpPr>
        <p:spPr>
          <a:xfrm>
            <a:off x="5226491" y="44525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D5B11F0-3A36-99F4-D5C8-B81FD8EFA48B}"/>
              </a:ext>
            </a:extLst>
          </p:cNvPr>
          <p:cNvSpPr>
            <a:spLocks/>
          </p:cNvSpPr>
          <p:nvPr/>
        </p:nvSpPr>
        <p:spPr>
          <a:xfrm>
            <a:off x="4946486" y="75016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4D5F6E3-E309-5548-43AA-81425623F186}"/>
              </a:ext>
            </a:extLst>
          </p:cNvPr>
          <p:cNvSpPr>
            <a:spLocks/>
          </p:cNvSpPr>
          <p:nvPr/>
        </p:nvSpPr>
        <p:spPr>
          <a:xfrm>
            <a:off x="5114793" y="68752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D12B625-5EE9-47C7-0EEC-E3D21D1FE4CC}"/>
              </a:ext>
            </a:extLst>
          </p:cNvPr>
          <p:cNvSpPr>
            <a:spLocks/>
          </p:cNvSpPr>
          <p:nvPr/>
        </p:nvSpPr>
        <p:spPr>
          <a:xfrm>
            <a:off x="5291400" y="62639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000D952-9A22-9969-B201-D1894FAEF36D}"/>
              </a:ext>
            </a:extLst>
          </p:cNvPr>
          <p:cNvSpPr>
            <a:spLocks/>
          </p:cNvSpPr>
          <p:nvPr/>
        </p:nvSpPr>
        <p:spPr>
          <a:xfrm>
            <a:off x="5291400" y="7622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2F29C486-0152-3003-DCE4-4C2E880CAC7F}"/>
              </a:ext>
            </a:extLst>
          </p:cNvPr>
          <p:cNvSpPr>
            <a:spLocks/>
          </p:cNvSpPr>
          <p:nvPr/>
        </p:nvSpPr>
        <p:spPr>
          <a:xfrm>
            <a:off x="5114793" y="81243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434EA4F-0934-1314-C7D5-24846E4CD378}"/>
              </a:ext>
            </a:extLst>
          </p:cNvPr>
          <p:cNvSpPr>
            <a:spLocks/>
          </p:cNvSpPr>
          <p:nvPr/>
        </p:nvSpPr>
        <p:spPr>
          <a:xfrm>
            <a:off x="5024225" y="106526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5DCDEF2-56A4-2BAD-5AC8-F407D664FFBC}"/>
              </a:ext>
            </a:extLst>
          </p:cNvPr>
          <p:cNvSpPr>
            <a:spLocks/>
          </p:cNvSpPr>
          <p:nvPr/>
        </p:nvSpPr>
        <p:spPr>
          <a:xfrm>
            <a:off x="5259700" y="1063759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D510A32-D116-1CFD-B3F3-21D04FBFD05B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 flipV="1">
            <a:off x="5161585" y="368272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D726D9F-5A0F-FD80-4744-F10183909636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5161585" y="430316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77EFE98-1553-1132-9E0D-4D72C4CC65EB}"/>
              </a:ext>
            </a:extLst>
          </p:cNvPr>
          <p:cNvCxnSpPr>
            <a:cxnSpLocks/>
            <a:stCxn id="36" idx="6"/>
            <a:endCxn id="37" idx="2"/>
          </p:cNvCxnSpPr>
          <p:nvPr/>
        </p:nvCxnSpPr>
        <p:spPr>
          <a:xfrm flipV="1">
            <a:off x="5052148" y="740354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6BD9BBC-9BF0-36F8-229A-F305372473B7}"/>
              </a:ext>
            </a:extLst>
          </p:cNvPr>
          <p:cNvCxnSpPr>
            <a:cxnSpLocks/>
            <a:stCxn id="36" idx="6"/>
            <a:endCxn id="40" idx="2"/>
          </p:cNvCxnSpPr>
          <p:nvPr/>
        </p:nvCxnSpPr>
        <p:spPr>
          <a:xfrm>
            <a:off x="5052148" y="802996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049453E0-7236-A63A-C28B-7AE240D21031}"/>
              </a:ext>
            </a:extLst>
          </p:cNvPr>
          <p:cNvCxnSpPr>
            <a:cxnSpLocks/>
            <a:stCxn id="37" idx="6"/>
            <a:endCxn id="38" idx="2"/>
          </p:cNvCxnSpPr>
          <p:nvPr/>
        </p:nvCxnSpPr>
        <p:spPr>
          <a:xfrm flipV="1">
            <a:off x="5220455" y="679221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1751F0B-4E79-8796-F958-2EB4EF50A9B6}"/>
              </a:ext>
            </a:extLst>
          </p:cNvPr>
          <p:cNvCxnSpPr>
            <a:cxnSpLocks/>
            <a:stCxn id="37" idx="6"/>
            <a:endCxn id="39" idx="2"/>
          </p:cNvCxnSpPr>
          <p:nvPr/>
        </p:nvCxnSpPr>
        <p:spPr>
          <a:xfrm>
            <a:off x="5220455" y="740354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7A416BF-3BE4-70D0-3816-D6B0A8AEFEB5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 flipV="1">
            <a:off x="5129886" y="1116591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6DF76449-D068-CFAB-152E-8C9AC54717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2152" y="260880"/>
            <a:ext cx="269812" cy="269812"/>
          </a:xfrm>
          <a:prstGeom prst="rect">
            <a:avLst/>
          </a:prstGeom>
        </p:spPr>
      </p:pic>
      <p:pic>
        <p:nvPicPr>
          <p:cNvPr id="13" name="Graphic 12" descr="Magnifying glass with solid fill">
            <a:extLst>
              <a:ext uri="{FF2B5EF4-FFF2-40B4-BE49-F238E27FC236}">
                <a16:creationId xmlns:a16="http://schemas.microsoft.com/office/drawing/2014/main" id="{93EAEA85-CC2B-9CE1-9460-2D6CC02A33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8568" y="572579"/>
            <a:ext cx="269812" cy="269812"/>
          </a:xfrm>
          <a:prstGeom prst="rect">
            <a:avLst/>
          </a:prstGeom>
        </p:spPr>
      </p:pic>
      <p:pic>
        <p:nvPicPr>
          <p:cNvPr id="22" name="Graphic 21" descr="Magnifying glass with solid fill">
            <a:extLst>
              <a:ext uri="{FF2B5EF4-FFF2-40B4-BE49-F238E27FC236}">
                <a16:creationId xmlns:a16="http://schemas.microsoft.com/office/drawing/2014/main" id="{9D2D493B-CCC2-5604-B897-5181A42AB5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6303" y="1009890"/>
            <a:ext cx="269812" cy="269812"/>
          </a:xfrm>
          <a:prstGeom prst="rect">
            <a:avLst/>
          </a:prstGeom>
        </p:spPr>
      </p:pic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8FA7DC7-DFEB-7779-6ED9-19136E905463}"/>
              </a:ext>
            </a:extLst>
          </p:cNvPr>
          <p:cNvSpPr>
            <a:spLocks/>
          </p:cNvSpPr>
          <p:nvPr/>
        </p:nvSpPr>
        <p:spPr>
          <a:xfrm>
            <a:off x="4251376" y="1544522"/>
            <a:ext cx="446802" cy="1109458"/>
          </a:xfrm>
          <a:prstGeom prst="roundRect">
            <a:avLst/>
          </a:prstGeom>
          <a:solidFill>
            <a:srgbClr val="C1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m1</a:t>
            </a:r>
            <a:endParaRPr lang="en-US" sz="1200" dirty="0"/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DE19D7E-9372-150D-DB9B-0D76B85359CD}"/>
              </a:ext>
            </a:extLst>
          </p:cNvPr>
          <p:cNvCxnSpPr>
            <a:cxnSpLocks/>
            <a:stCxn id="78" idx="3"/>
            <a:endCxn id="76" idx="1"/>
          </p:cNvCxnSpPr>
          <p:nvPr/>
        </p:nvCxnSpPr>
        <p:spPr>
          <a:xfrm>
            <a:off x="3955521" y="2099251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5716A998-7ADD-5CBF-874E-A93139701E48}"/>
              </a:ext>
            </a:extLst>
          </p:cNvPr>
          <p:cNvSpPr>
            <a:spLocks/>
          </p:cNvSpPr>
          <p:nvPr/>
        </p:nvSpPr>
        <p:spPr>
          <a:xfrm>
            <a:off x="3469473" y="2033589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5BEE16CB-2A5F-AF5F-F8E5-DB1C63A6E5FE}"/>
              </a:ext>
            </a:extLst>
          </p:cNvPr>
          <p:cNvCxnSpPr>
            <a:cxnSpLocks/>
            <a:stCxn id="80" idx="3"/>
          </p:cNvCxnSpPr>
          <p:nvPr/>
        </p:nvCxnSpPr>
        <p:spPr>
          <a:xfrm>
            <a:off x="3955521" y="2435861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668A3E84-E36C-63B3-47A7-1E4B19B5CA70}"/>
              </a:ext>
            </a:extLst>
          </p:cNvPr>
          <p:cNvSpPr>
            <a:spLocks/>
          </p:cNvSpPr>
          <p:nvPr/>
        </p:nvSpPr>
        <p:spPr>
          <a:xfrm>
            <a:off x="3469473" y="2370199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0428025-1CB7-1F32-C7D1-6DD2DAA8F699}"/>
              </a:ext>
            </a:extLst>
          </p:cNvPr>
          <p:cNvCxnSpPr>
            <a:cxnSpLocks/>
            <a:stCxn id="82" idx="3"/>
          </p:cNvCxnSpPr>
          <p:nvPr/>
        </p:nvCxnSpPr>
        <p:spPr>
          <a:xfrm>
            <a:off x="3955521" y="1762641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850FFE1E-B806-422B-91F2-89EECCC23C87}"/>
              </a:ext>
            </a:extLst>
          </p:cNvPr>
          <p:cNvSpPr>
            <a:spLocks/>
          </p:cNvSpPr>
          <p:nvPr/>
        </p:nvSpPr>
        <p:spPr>
          <a:xfrm>
            <a:off x="3469473" y="1696979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29DCAA1C-19EF-673A-E19E-CDA6D3DCE952}"/>
              </a:ext>
            </a:extLst>
          </p:cNvPr>
          <p:cNvSpPr>
            <a:spLocks/>
          </p:cNvSpPr>
          <p:nvPr/>
        </p:nvSpPr>
        <p:spPr>
          <a:xfrm>
            <a:off x="4821955" y="1599995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DF6D7598-CAC5-B5F4-F03C-82897F9E2377}"/>
              </a:ext>
            </a:extLst>
          </p:cNvPr>
          <p:cNvSpPr>
            <a:spLocks/>
          </p:cNvSpPr>
          <p:nvPr/>
        </p:nvSpPr>
        <p:spPr>
          <a:xfrm>
            <a:off x="4821955" y="1943776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0C59A010-FF5C-E0F5-E965-8A7DAD9F8C7B}"/>
              </a:ext>
            </a:extLst>
          </p:cNvPr>
          <p:cNvSpPr>
            <a:spLocks/>
          </p:cNvSpPr>
          <p:nvPr/>
        </p:nvSpPr>
        <p:spPr>
          <a:xfrm>
            <a:off x="4821955" y="2289066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6B867FCC-9429-A161-55B0-B427107428A5}"/>
              </a:ext>
            </a:extLst>
          </p:cNvPr>
          <p:cNvCxnSpPr>
            <a:cxnSpLocks/>
            <a:endCxn id="84" idx="1"/>
          </p:cNvCxnSpPr>
          <p:nvPr/>
        </p:nvCxnSpPr>
        <p:spPr>
          <a:xfrm>
            <a:off x="4698179" y="2098119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9222097F-1492-97FC-C9F5-33298B8A4354}"/>
              </a:ext>
            </a:extLst>
          </p:cNvPr>
          <p:cNvCxnSpPr>
            <a:cxnSpLocks/>
            <a:endCxn id="83" idx="1"/>
          </p:cNvCxnSpPr>
          <p:nvPr/>
        </p:nvCxnSpPr>
        <p:spPr>
          <a:xfrm>
            <a:off x="4698179" y="1754338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BF2B6A3A-8475-1EED-D85A-194799349DE8}"/>
              </a:ext>
            </a:extLst>
          </p:cNvPr>
          <p:cNvCxnSpPr>
            <a:cxnSpLocks/>
            <a:endCxn id="85" idx="1"/>
          </p:cNvCxnSpPr>
          <p:nvPr/>
        </p:nvCxnSpPr>
        <p:spPr>
          <a:xfrm>
            <a:off x="4698179" y="2443409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>
            <a:extLst>
              <a:ext uri="{FF2B5EF4-FFF2-40B4-BE49-F238E27FC236}">
                <a16:creationId xmlns:a16="http://schemas.microsoft.com/office/drawing/2014/main" id="{8847B579-75BD-5350-E1F3-6B6F36E462C3}"/>
              </a:ext>
            </a:extLst>
          </p:cNvPr>
          <p:cNvSpPr>
            <a:spLocks/>
          </p:cNvSpPr>
          <p:nvPr/>
        </p:nvSpPr>
        <p:spPr>
          <a:xfrm>
            <a:off x="5055923" y="170392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D30A39DD-1340-B414-70A1-579C93CA4DC4}"/>
              </a:ext>
            </a:extLst>
          </p:cNvPr>
          <p:cNvSpPr>
            <a:spLocks/>
          </p:cNvSpPr>
          <p:nvPr/>
        </p:nvSpPr>
        <p:spPr>
          <a:xfrm>
            <a:off x="5226491" y="164188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8E64D15-88B4-D359-95CA-AA76D31FB45F}"/>
              </a:ext>
            </a:extLst>
          </p:cNvPr>
          <p:cNvSpPr>
            <a:spLocks/>
          </p:cNvSpPr>
          <p:nvPr/>
        </p:nvSpPr>
        <p:spPr>
          <a:xfrm>
            <a:off x="5226491" y="177169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D403B754-53B8-A18B-2F8D-4F1B29DBCC63}"/>
              </a:ext>
            </a:extLst>
          </p:cNvPr>
          <p:cNvSpPr>
            <a:spLocks/>
          </p:cNvSpPr>
          <p:nvPr/>
        </p:nvSpPr>
        <p:spPr>
          <a:xfrm>
            <a:off x="4946486" y="207660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DA2189DE-E34A-6DBD-7E5F-3EEFE891FF0D}"/>
              </a:ext>
            </a:extLst>
          </p:cNvPr>
          <p:cNvSpPr>
            <a:spLocks/>
          </p:cNvSpPr>
          <p:nvPr/>
        </p:nvSpPr>
        <p:spPr>
          <a:xfrm>
            <a:off x="5114793" y="201396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D377CB22-EA83-3F58-67C3-26C800E7EC96}"/>
              </a:ext>
            </a:extLst>
          </p:cNvPr>
          <p:cNvSpPr>
            <a:spLocks/>
          </p:cNvSpPr>
          <p:nvPr/>
        </p:nvSpPr>
        <p:spPr>
          <a:xfrm>
            <a:off x="5291400" y="195283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DC601E27-B82E-2D72-446D-A440180F830B}"/>
              </a:ext>
            </a:extLst>
          </p:cNvPr>
          <p:cNvSpPr>
            <a:spLocks/>
          </p:cNvSpPr>
          <p:nvPr/>
        </p:nvSpPr>
        <p:spPr>
          <a:xfrm>
            <a:off x="5291400" y="2088683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A3159F3-EBA1-F57E-1EC9-D5C1D4BE7A35}"/>
              </a:ext>
            </a:extLst>
          </p:cNvPr>
          <p:cNvSpPr>
            <a:spLocks/>
          </p:cNvSpPr>
          <p:nvPr/>
        </p:nvSpPr>
        <p:spPr>
          <a:xfrm>
            <a:off x="5114793" y="213887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ACE45136-C03E-91EC-AE6C-9F2383C7E9A9}"/>
              </a:ext>
            </a:extLst>
          </p:cNvPr>
          <p:cNvSpPr>
            <a:spLocks/>
          </p:cNvSpPr>
          <p:nvPr/>
        </p:nvSpPr>
        <p:spPr>
          <a:xfrm>
            <a:off x="5024225" y="2391710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18AAEC6D-EBF1-CD3F-40B2-FBE764FC92CA}"/>
              </a:ext>
            </a:extLst>
          </p:cNvPr>
          <p:cNvSpPr>
            <a:spLocks/>
          </p:cNvSpPr>
          <p:nvPr/>
        </p:nvSpPr>
        <p:spPr>
          <a:xfrm>
            <a:off x="5259700" y="239020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A4CA206E-242E-EA90-16EE-E63B8526B534}"/>
              </a:ext>
            </a:extLst>
          </p:cNvPr>
          <p:cNvCxnSpPr>
            <a:cxnSpLocks/>
            <a:stCxn id="89" idx="6"/>
            <a:endCxn id="90" idx="2"/>
          </p:cNvCxnSpPr>
          <p:nvPr/>
        </p:nvCxnSpPr>
        <p:spPr>
          <a:xfrm flipV="1">
            <a:off x="5161585" y="1694714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722BB31A-D406-55AB-2458-64C8726A3E67}"/>
              </a:ext>
            </a:extLst>
          </p:cNvPr>
          <p:cNvCxnSpPr>
            <a:cxnSpLocks/>
            <a:stCxn id="89" idx="6"/>
            <a:endCxn id="91" idx="2"/>
          </p:cNvCxnSpPr>
          <p:nvPr/>
        </p:nvCxnSpPr>
        <p:spPr>
          <a:xfrm>
            <a:off x="5161585" y="1756758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3730517E-3AD3-8C04-30ED-8FFF207F150A}"/>
              </a:ext>
            </a:extLst>
          </p:cNvPr>
          <p:cNvCxnSpPr>
            <a:cxnSpLocks/>
            <a:stCxn id="92" idx="6"/>
            <a:endCxn id="93" idx="2"/>
          </p:cNvCxnSpPr>
          <p:nvPr/>
        </p:nvCxnSpPr>
        <p:spPr>
          <a:xfrm flipV="1">
            <a:off x="5052148" y="2066796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1FAD211E-70C4-B3DC-34C1-2594F5FAEAD5}"/>
              </a:ext>
            </a:extLst>
          </p:cNvPr>
          <p:cNvCxnSpPr>
            <a:cxnSpLocks/>
            <a:stCxn id="92" idx="6"/>
            <a:endCxn id="96" idx="2"/>
          </p:cNvCxnSpPr>
          <p:nvPr/>
        </p:nvCxnSpPr>
        <p:spPr>
          <a:xfrm>
            <a:off x="5052148" y="2129438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4E42722-0C1D-A959-8127-370873FE4C7D}"/>
              </a:ext>
            </a:extLst>
          </p:cNvPr>
          <p:cNvCxnSpPr>
            <a:cxnSpLocks/>
            <a:stCxn id="93" idx="6"/>
            <a:endCxn id="94" idx="2"/>
          </p:cNvCxnSpPr>
          <p:nvPr/>
        </p:nvCxnSpPr>
        <p:spPr>
          <a:xfrm flipV="1">
            <a:off x="5220455" y="2005663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E0C6CE3-76B2-578D-20C3-F89BE6AC51FD}"/>
              </a:ext>
            </a:extLst>
          </p:cNvPr>
          <p:cNvCxnSpPr>
            <a:cxnSpLocks/>
            <a:stCxn id="93" idx="6"/>
            <a:endCxn id="95" idx="2"/>
          </p:cNvCxnSpPr>
          <p:nvPr/>
        </p:nvCxnSpPr>
        <p:spPr>
          <a:xfrm>
            <a:off x="5220455" y="2066796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BC177FD-3E5C-CF43-E026-94D834945381}"/>
              </a:ext>
            </a:extLst>
          </p:cNvPr>
          <p:cNvCxnSpPr>
            <a:cxnSpLocks/>
            <a:stCxn id="97" idx="6"/>
            <a:endCxn id="98" idx="2"/>
          </p:cNvCxnSpPr>
          <p:nvPr/>
        </p:nvCxnSpPr>
        <p:spPr>
          <a:xfrm flipV="1">
            <a:off x="5129886" y="2443033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6" name="Graphic 105" descr="Magnifying glass with solid fill">
            <a:extLst>
              <a:ext uri="{FF2B5EF4-FFF2-40B4-BE49-F238E27FC236}">
                <a16:creationId xmlns:a16="http://schemas.microsoft.com/office/drawing/2014/main" id="{B8D6BE18-BB09-F068-F024-0583B9C9A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2152" y="1587322"/>
            <a:ext cx="269812" cy="269812"/>
          </a:xfrm>
          <a:prstGeom prst="rect">
            <a:avLst/>
          </a:prstGeom>
        </p:spPr>
      </p:pic>
      <p:pic>
        <p:nvPicPr>
          <p:cNvPr id="107" name="Graphic 106" descr="Magnifying glass with solid fill">
            <a:extLst>
              <a:ext uri="{FF2B5EF4-FFF2-40B4-BE49-F238E27FC236}">
                <a16:creationId xmlns:a16="http://schemas.microsoft.com/office/drawing/2014/main" id="{01A570FB-EBB9-BE95-8792-438C1EB2B0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8568" y="1899021"/>
            <a:ext cx="269812" cy="269812"/>
          </a:xfrm>
          <a:prstGeom prst="rect">
            <a:avLst/>
          </a:prstGeom>
        </p:spPr>
      </p:pic>
      <p:pic>
        <p:nvPicPr>
          <p:cNvPr id="108" name="Graphic 107" descr="Magnifying glass with solid fill">
            <a:extLst>
              <a:ext uri="{FF2B5EF4-FFF2-40B4-BE49-F238E27FC236}">
                <a16:creationId xmlns:a16="http://schemas.microsoft.com/office/drawing/2014/main" id="{07A54674-9634-2CD6-3A9A-94D9150EC3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6303" y="2336332"/>
            <a:ext cx="269812" cy="269812"/>
          </a:xfrm>
          <a:prstGeom prst="rect">
            <a:avLst/>
          </a:prstGeom>
        </p:spPr>
      </p:pic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4DFF3C1C-BDC2-2026-D7F9-34DD0C3E864A}"/>
              </a:ext>
            </a:extLst>
          </p:cNvPr>
          <p:cNvSpPr>
            <a:spLocks/>
          </p:cNvSpPr>
          <p:nvPr/>
        </p:nvSpPr>
        <p:spPr>
          <a:xfrm>
            <a:off x="4251376" y="2882056"/>
            <a:ext cx="446802" cy="1109458"/>
          </a:xfrm>
          <a:prstGeom prst="roundRect">
            <a:avLst/>
          </a:prstGeom>
          <a:solidFill>
            <a:srgbClr val="C1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m2</a:t>
            </a:r>
            <a:endParaRPr lang="en-US" sz="1200" dirty="0"/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40C38AE6-43DA-0649-A671-13D573CEC903}"/>
              </a:ext>
            </a:extLst>
          </p:cNvPr>
          <p:cNvCxnSpPr>
            <a:cxnSpLocks/>
            <a:stCxn id="112" idx="3"/>
            <a:endCxn id="110" idx="1"/>
          </p:cNvCxnSpPr>
          <p:nvPr/>
        </p:nvCxnSpPr>
        <p:spPr>
          <a:xfrm>
            <a:off x="3955521" y="343678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5C15CF18-06B3-6448-CF87-7212D79C414D}"/>
              </a:ext>
            </a:extLst>
          </p:cNvPr>
          <p:cNvSpPr>
            <a:spLocks/>
          </p:cNvSpPr>
          <p:nvPr/>
        </p:nvSpPr>
        <p:spPr>
          <a:xfrm>
            <a:off x="3469473" y="337112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D415750-1D4C-D05C-4DE5-AAAC9F4BDCD1}"/>
              </a:ext>
            </a:extLst>
          </p:cNvPr>
          <p:cNvCxnSpPr>
            <a:cxnSpLocks/>
            <a:stCxn id="114" idx="3"/>
          </p:cNvCxnSpPr>
          <p:nvPr/>
        </p:nvCxnSpPr>
        <p:spPr>
          <a:xfrm>
            <a:off x="3955521" y="377339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Rounded Rectangle 113">
            <a:extLst>
              <a:ext uri="{FF2B5EF4-FFF2-40B4-BE49-F238E27FC236}">
                <a16:creationId xmlns:a16="http://schemas.microsoft.com/office/drawing/2014/main" id="{6A62C016-CF5C-BA2D-B59D-85B77D9BA5CB}"/>
              </a:ext>
            </a:extLst>
          </p:cNvPr>
          <p:cNvSpPr>
            <a:spLocks/>
          </p:cNvSpPr>
          <p:nvPr/>
        </p:nvSpPr>
        <p:spPr>
          <a:xfrm>
            <a:off x="3469473" y="370773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EBE0179E-A2D9-DC51-F653-9189CFF5966B}"/>
              </a:ext>
            </a:extLst>
          </p:cNvPr>
          <p:cNvCxnSpPr>
            <a:cxnSpLocks/>
            <a:stCxn id="116" idx="3"/>
          </p:cNvCxnSpPr>
          <p:nvPr/>
        </p:nvCxnSpPr>
        <p:spPr>
          <a:xfrm>
            <a:off x="3955521" y="310017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1B429965-BABC-0367-5D9A-C4EC4351EE48}"/>
              </a:ext>
            </a:extLst>
          </p:cNvPr>
          <p:cNvSpPr>
            <a:spLocks/>
          </p:cNvSpPr>
          <p:nvPr/>
        </p:nvSpPr>
        <p:spPr>
          <a:xfrm>
            <a:off x="3469473" y="303451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DF94937B-8105-B1E7-B1DA-EE21B0B3D2F5}"/>
              </a:ext>
            </a:extLst>
          </p:cNvPr>
          <p:cNvSpPr>
            <a:spLocks/>
          </p:cNvSpPr>
          <p:nvPr/>
        </p:nvSpPr>
        <p:spPr>
          <a:xfrm>
            <a:off x="4821955" y="293752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66F84069-E849-530D-73DA-5F2FB566D8AF}"/>
              </a:ext>
            </a:extLst>
          </p:cNvPr>
          <p:cNvSpPr>
            <a:spLocks/>
          </p:cNvSpPr>
          <p:nvPr/>
        </p:nvSpPr>
        <p:spPr>
          <a:xfrm>
            <a:off x="4821955" y="3281310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A9AD04D6-73FD-BF4D-DAAF-0E28FFC6118C}"/>
              </a:ext>
            </a:extLst>
          </p:cNvPr>
          <p:cNvSpPr>
            <a:spLocks/>
          </p:cNvSpPr>
          <p:nvPr/>
        </p:nvSpPr>
        <p:spPr>
          <a:xfrm>
            <a:off x="4821955" y="3626600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94143DB2-B75D-8DE7-1F9F-239005A10BFB}"/>
              </a:ext>
            </a:extLst>
          </p:cNvPr>
          <p:cNvCxnSpPr>
            <a:cxnSpLocks/>
            <a:endCxn id="118" idx="1"/>
          </p:cNvCxnSpPr>
          <p:nvPr/>
        </p:nvCxnSpPr>
        <p:spPr>
          <a:xfrm>
            <a:off x="4698179" y="3435653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1CFB6FB6-D342-2EC4-07E1-8709736CFE3F}"/>
              </a:ext>
            </a:extLst>
          </p:cNvPr>
          <p:cNvCxnSpPr>
            <a:cxnSpLocks/>
            <a:endCxn id="117" idx="1"/>
          </p:cNvCxnSpPr>
          <p:nvPr/>
        </p:nvCxnSpPr>
        <p:spPr>
          <a:xfrm>
            <a:off x="4698179" y="309187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9937191C-F8F6-0A5C-42E9-D5286BB0CC7B}"/>
              </a:ext>
            </a:extLst>
          </p:cNvPr>
          <p:cNvCxnSpPr>
            <a:cxnSpLocks/>
            <a:endCxn id="119" idx="1"/>
          </p:cNvCxnSpPr>
          <p:nvPr/>
        </p:nvCxnSpPr>
        <p:spPr>
          <a:xfrm>
            <a:off x="4698179" y="3780943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Oval 122">
            <a:extLst>
              <a:ext uri="{FF2B5EF4-FFF2-40B4-BE49-F238E27FC236}">
                <a16:creationId xmlns:a16="http://schemas.microsoft.com/office/drawing/2014/main" id="{9E52542E-CF5E-CC51-2AE3-899A0D291B56}"/>
              </a:ext>
            </a:extLst>
          </p:cNvPr>
          <p:cNvSpPr>
            <a:spLocks/>
          </p:cNvSpPr>
          <p:nvPr/>
        </p:nvSpPr>
        <p:spPr>
          <a:xfrm>
            <a:off x="5055923" y="304146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D7F58523-ED99-9829-6773-FA230C2EB8FC}"/>
              </a:ext>
            </a:extLst>
          </p:cNvPr>
          <p:cNvSpPr>
            <a:spLocks/>
          </p:cNvSpPr>
          <p:nvPr/>
        </p:nvSpPr>
        <p:spPr>
          <a:xfrm>
            <a:off x="5226491" y="297941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3FE3C8EE-C52A-F592-8B0F-23BA4C5F924B}"/>
              </a:ext>
            </a:extLst>
          </p:cNvPr>
          <p:cNvSpPr>
            <a:spLocks/>
          </p:cNvSpPr>
          <p:nvPr/>
        </p:nvSpPr>
        <p:spPr>
          <a:xfrm>
            <a:off x="5226491" y="310923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05BC8351-AE5C-1AFA-502A-E567FF97A9A5}"/>
              </a:ext>
            </a:extLst>
          </p:cNvPr>
          <p:cNvSpPr>
            <a:spLocks/>
          </p:cNvSpPr>
          <p:nvPr/>
        </p:nvSpPr>
        <p:spPr>
          <a:xfrm>
            <a:off x="4946486" y="34141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D2E0F529-88AA-5281-3EF6-BC5C24A9382A}"/>
              </a:ext>
            </a:extLst>
          </p:cNvPr>
          <p:cNvSpPr>
            <a:spLocks/>
          </p:cNvSpPr>
          <p:nvPr/>
        </p:nvSpPr>
        <p:spPr>
          <a:xfrm>
            <a:off x="5114793" y="3351499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9C490D0F-DC36-79CA-E32C-833CB4D344AE}"/>
              </a:ext>
            </a:extLst>
          </p:cNvPr>
          <p:cNvSpPr>
            <a:spLocks/>
          </p:cNvSpPr>
          <p:nvPr/>
        </p:nvSpPr>
        <p:spPr>
          <a:xfrm>
            <a:off x="5291400" y="329036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DDF33870-114B-293C-2586-6CC0220AA330}"/>
              </a:ext>
            </a:extLst>
          </p:cNvPr>
          <p:cNvSpPr>
            <a:spLocks/>
          </p:cNvSpPr>
          <p:nvPr/>
        </p:nvSpPr>
        <p:spPr>
          <a:xfrm>
            <a:off x="5291400" y="3426217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B80C914D-01D6-75C0-BE08-EE07430D5CE0}"/>
              </a:ext>
            </a:extLst>
          </p:cNvPr>
          <p:cNvSpPr>
            <a:spLocks/>
          </p:cNvSpPr>
          <p:nvPr/>
        </p:nvSpPr>
        <p:spPr>
          <a:xfrm>
            <a:off x="5024225" y="372924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27FF17ED-3156-2463-3CE2-F6AA72DA5F05}"/>
              </a:ext>
            </a:extLst>
          </p:cNvPr>
          <p:cNvSpPr>
            <a:spLocks/>
          </p:cNvSpPr>
          <p:nvPr/>
        </p:nvSpPr>
        <p:spPr>
          <a:xfrm>
            <a:off x="5259700" y="372773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781CC96-E493-EE07-AD4F-4E0CC02C310B}"/>
              </a:ext>
            </a:extLst>
          </p:cNvPr>
          <p:cNvCxnSpPr>
            <a:cxnSpLocks/>
            <a:stCxn id="123" idx="6"/>
            <a:endCxn id="124" idx="2"/>
          </p:cNvCxnSpPr>
          <p:nvPr/>
        </p:nvCxnSpPr>
        <p:spPr>
          <a:xfrm flipV="1">
            <a:off x="5161585" y="3032248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044BAED2-47DE-591A-96FD-6803564D96B1}"/>
              </a:ext>
            </a:extLst>
          </p:cNvPr>
          <p:cNvCxnSpPr>
            <a:cxnSpLocks/>
            <a:stCxn id="123" idx="6"/>
            <a:endCxn id="125" idx="2"/>
          </p:cNvCxnSpPr>
          <p:nvPr/>
        </p:nvCxnSpPr>
        <p:spPr>
          <a:xfrm>
            <a:off x="5161585" y="3094292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3266E5E5-C93B-4195-0535-143C8D92F40C}"/>
              </a:ext>
            </a:extLst>
          </p:cNvPr>
          <p:cNvCxnSpPr>
            <a:cxnSpLocks/>
            <a:stCxn id="126" idx="6"/>
            <a:endCxn id="127" idx="2"/>
          </p:cNvCxnSpPr>
          <p:nvPr/>
        </p:nvCxnSpPr>
        <p:spPr>
          <a:xfrm flipV="1">
            <a:off x="5052148" y="3404330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F62A05DD-150A-7CD4-ED07-53FCAEF3C7E9}"/>
              </a:ext>
            </a:extLst>
          </p:cNvPr>
          <p:cNvCxnSpPr>
            <a:cxnSpLocks/>
            <a:stCxn id="126" idx="6"/>
          </p:cNvCxnSpPr>
          <p:nvPr/>
        </p:nvCxnSpPr>
        <p:spPr>
          <a:xfrm>
            <a:off x="5052148" y="3466972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5B04E320-51BD-C9D7-E9CB-D9129C970350}"/>
              </a:ext>
            </a:extLst>
          </p:cNvPr>
          <p:cNvCxnSpPr>
            <a:cxnSpLocks/>
            <a:stCxn id="127" idx="6"/>
            <a:endCxn id="128" idx="2"/>
          </p:cNvCxnSpPr>
          <p:nvPr/>
        </p:nvCxnSpPr>
        <p:spPr>
          <a:xfrm flipV="1">
            <a:off x="5220455" y="3343197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B4175BCC-B203-1F5C-ED85-0381957A33A7}"/>
              </a:ext>
            </a:extLst>
          </p:cNvPr>
          <p:cNvCxnSpPr>
            <a:cxnSpLocks/>
            <a:stCxn id="127" idx="6"/>
            <a:endCxn id="129" idx="2"/>
          </p:cNvCxnSpPr>
          <p:nvPr/>
        </p:nvCxnSpPr>
        <p:spPr>
          <a:xfrm>
            <a:off x="5220455" y="3404330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4DDF768A-C11C-ABE4-3D81-7032EF3CDEA2}"/>
              </a:ext>
            </a:extLst>
          </p:cNvPr>
          <p:cNvCxnSpPr>
            <a:cxnSpLocks/>
            <a:stCxn id="131" idx="6"/>
            <a:endCxn id="132" idx="2"/>
          </p:cNvCxnSpPr>
          <p:nvPr/>
        </p:nvCxnSpPr>
        <p:spPr>
          <a:xfrm flipV="1">
            <a:off x="5129886" y="3780567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0" name="Graphic 139" descr="Magnifying glass with solid fill">
            <a:extLst>
              <a:ext uri="{FF2B5EF4-FFF2-40B4-BE49-F238E27FC236}">
                <a16:creationId xmlns:a16="http://schemas.microsoft.com/office/drawing/2014/main" id="{E50583AC-A09C-6C4E-DF97-3C789A111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2152" y="2924856"/>
            <a:ext cx="269812" cy="269812"/>
          </a:xfrm>
          <a:prstGeom prst="rect">
            <a:avLst/>
          </a:prstGeom>
        </p:spPr>
      </p:pic>
      <p:pic>
        <p:nvPicPr>
          <p:cNvPr id="141" name="Graphic 140" descr="Magnifying glass with solid fill">
            <a:extLst>
              <a:ext uri="{FF2B5EF4-FFF2-40B4-BE49-F238E27FC236}">
                <a16:creationId xmlns:a16="http://schemas.microsoft.com/office/drawing/2014/main" id="{EA54D164-54FE-2023-009F-231D35222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8568" y="3236555"/>
            <a:ext cx="269812" cy="269812"/>
          </a:xfrm>
          <a:prstGeom prst="rect">
            <a:avLst/>
          </a:prstGeom>
        </p:spPr>
      </p:pic>
      <p:pic>
        <p:nvPicPr>
          <p:cNvPr id="142" name="Graphic 141" descr="Magnifying glass with solid fill">
            <a:extLst>
              <a:ext uri="{FF2B5EF4-FFF2-40B4-BE49-F238E27FC236}">
                <a16:creationId xmlns:a16="http://schemas.microsoft.com/office/drawing/2014/main" id="{67C5C6DA-C6E8-8C45-5F2A-704CCFC3ED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6303" y="3673866"/>
            <a:ext cx="269812" cy="269812"/>
          </a:xfrm>
          <a:prstGeom prst="rect">
            <a:avLst/>
          </a:prstGeom>
        </p:spPr>
      </p:pic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A656E116-6011-B055-B26D-6CA626A444A9}"/>
              </a:ext>
            </a:extLst>
          </p:cNvPr>
          <p:cNvSpPr>
            <a:spLocks/>
          </p:cNvSpPr>
          <p:nvPr/>
        </p:nvSpPr>
        <p:spPr>
          <a:xfrm>
            <a:off x="4247832" y="4226555"/>
            <a:ext cx="446802" cy="1109458"/>
          </a:xfrm>
          <a:prstGeom prst="roundRect">
            <a:avLst/>
          </a:prstGeom>
          <a:solidFill>
            <a:srgbClr val="C1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m3</a:t>
            </a:r>
            <a:endParaRPr lang="en-US" sz="1200" dirty="0"/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A2C921F7-BE25-14E2-C2B1-5C4C466320D6}"/>
              </a:ext>
            </a:extLst>
          </p:cNvPr>
          <p:cNvCxnSpPr>
            <a:cxnSpLocks/>
            <a:stCxn id="146" idx="3"/>
            <a:endCxn id="144" idx="1"/>
          </p:cNvCxnSpPr>
          <p:nvPr/>
        </p:nvCxnSpPr>
        <p:spPr>
          <a:xfrm>
            <a:off x="3951977" y="478128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Rounded Rectangle 145">
            <a:extLst>
              <a:ext uri="{FF2B5EF4-FFF2-40B4-BE49-F238E27FC236}">
                <a16:creationId xmlns:a16="http://schemas.microsoft.com/office/drawing/2014/main" id="{C07EE77C-DDD6-EDCF-69AA-644DDFBB1B4B}"/>
              </a:ext>
            </a:extLst>
          </p:cNvPr>
          <p:cNvSpPr>
            <a:spLocks/>
          </p:cNvSpPr>
          <p:nvPr/>
        </p:nvSpPr>
        <p:spPr>
          <a:xfrm>
            <a:off x="3465929" y="471562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61375542-8CAE-F203-B724-3D0D60C189EF}"/>
              </a:ext>
            </a:extLst>
          </p:cNvPr>
          <p:cNvCxnSpPr>
            <a:cxnSpLocks/>
            <a:stCxn id="148" idx="3"/>
          </p:cNvCxnSpPr>
          <p:nvPr/>
        </p:nvCxnSpPr>
        <p:spPr>
          <a:xfrm>
            <a:off x="3951977" y="511789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A02844E6-C8A0-D1F1-0FD3-CE35BFCA38ED}"/>
              </a:ext>
            </a:extLst>
          </p:cNvPr>
          <p:cNvSpPr>
            <a:spLocks/>
          </p:cNvSpPr>
          <p:nvPr/>
        </p:nvSpPr>
        <p:spPr>
          <a:xfrm>
            <a:off x="3465929" y="505223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B814DD58-66F9-387D-B33F-B0941D752FD3}"/>
              </a:ext>
            </a:extLst>
          </p:cNvPr>
          <p:cNvCxnSpPr>
            <a:cxnSpLocks/>
            <a:stCxn id="150" idx="3"/>
          </p:cNvCxnSpPr>
          <p:nvPr/>
        </p:nvCxnSpPr>
        <p:spPr>
          <a:xfrm>
            <a:off x="3951977" y="444467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B788D2CB-DB6B-CC09-2BEF-D60E10653566}"/>
              </a:ext>
            </a:extLst>
          </p:cNvPr>
          <p:cNvSpPr>
            <a:spLocks/>
          </p:cNvSpPr>
          <p:nvPr/>
        </p:nvSpPr>
        <p:spPr>
          <a:xfrm>
            <a:off x="3465929" y="437901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5C2FA6E2-6A73-7746-2E74-6A94FAE1B7A0}"/>
              </a:ext>
            </a:extLst>
          </p:cNvPr>
          <p:cNvSpPr>
            <a:spLocks/>
          </p:cNvSpPr>
          <p:nvPr/>
        </p:nvSpPr>
        <p:spPr>
          <a:xfrm>
            <a:off x="4818411" y="4282028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FB80F27-EFCA-D578-F262-108B381A1345}"/>
              </a:ext>
            </a:extLst>
          </p:cNvPr>
          <p:cNvSpPr>
            <a:spLocks/>
          </p:cNvSpPr>
          <p:nvPr/>
        </p:nvSpPr>
        <p:spPr>
          <a:xfrm>
            <a:off x="4818411" y="462580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6333B480-B228-1611-9611-83D8ABE0DD63}"/>
              </a:ext>
            </a:extLst>
          </p:cNvPr>
          <p:cNvSpPr>
            <a:spLocks/>
          </p:cNvSpPr>
          <p:nvPr/>
        </p:nvSpPr>
        <p:spPr>
          <a:xfrm>
            <a:off x="4818411" y="497109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4C254ACA-858C-8F32-26AC-48BA006A671B}"/>
              </a:ext>
            </a:extLst>
          </p:cNvPr>
          <p:cNvCxnSpPr>
            <a:cxnSpLocks/>
            <a:endCxn id="152" idx="1"/>
          </p:cNvCxnSpPr>
          <p:nvPr/>
        </p:nvCxnSpPr>
        <p:spPr>
          <a:xfrm>
            <a:off x="4694635" y="478015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448F1338-48FD-6DE7-8F9F-E1819904D3F5}"/>
              </a:ext>
            </a:extLst>
          </p:cNvPr>
          <p:cNvCxnSpPr>
            <a:cxnSpLocks/>
            <a:endCxn id="151" idx="1"/>
          </p:cNvCxnSpPr>
          <p:nvPr/>
        </p:nvCxnSpPr>
        <p:spPr>
          <a:xfrm>
            <a:off x="4694635" y="4436371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99510D8C-6F6B-4F9B-4627-0B310A27D5C1}"/>
              </a:ext>
            </a:extLst>
          </p:cNvPr>
          <p:cNvCxnSpPr>
            <a:cxnSpLocks/>
            <a:endCxn id="153" idx="1"/>
          </p:cNvCxnSpPr>
          <p:nvPr/>
        </p:nvCxnSpPr>
        <p:spPr>
          <a:xfrm>
            <a:off x="4694635" y="512544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Oval 156">
            <a:extLst>
              <a:ext uri="{FF2B5EF4-FFF2-40B4-BE49-F238E27FC236}">
                <a16:creationId xmlns:a16="http://schemas.microsoft.com/office/drawing/2014/main" id="{0FC0ADBD-09B9-6850-5FB8-CD04D79D25BA}"/>
              </a:ext>
            </a:extLst>
          </p:cNvPr>
          <p:cNvSpPr>
            <a:spLocks/>
          </p:cNvSpPr>
          <p:nvPr/>
        </p:nvSpPr>
        <p:spPr>
          <a:xfrm>
            <a:off x="5052379" y="438596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FC08CA10-CA8D-6BD9-1B93-1CD32F3728BA}"/>
              </a:ext>
            </a:extLst>
          </p:cNvPr>
          <p:cNvSpPr>
            <a:spLocks/>
          </p:cNvSpPr>
          <p:nvPr/>
        </p:nvSpPr>
        <p:spPr>
          <a:xfrm>
            <a:off x="5222947" y="43239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80A2005-EE87-10BF-5FAC-BAEEB9E108BA}"/>
              </a:ext>
            </a:extLst>
          </p:cNvPr>
          <p:cNvSpPr>
            <a:spLocks/>
          </p:cNvSpPr>
          <p:nvPr/>
        </p:nvSpPr>
        <p:spPr>
          <a:xfrm>
            <a:off x="5222947" y="4453731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1ADF5826-82A5-621B-DF7C-8E9CCA63C9D2}"/>
              </a:ext>
            </a:extLst>
          </p:cNvPr>
          <p:cNvSpPr>
            <a:spLocks/>
          </p:cNvSpPr>
          <p:nvPr/>
        </p:nvSpPr>
        <p:spPr>
          <a:xfrm>
            <a:off x="4942942" y="4758640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32564E00-DC51-87D0-2376-4031585DB95F}"/>
              </a:ext>
            </a:extLst>
          </p:cNvPr>
          <p:cNvSpPr>
            <a:spLocks/>
          </p:cNvSpPr>
          <p:nvPr/>
        </p:nvSpPr>
        <p:spPr>
          <a:xfrm>
            <a:off x="5111249" y="469599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1558A6B1-92E6-C82D-530E-BF251DBA1B45}"/>
              </a:ext>
            </a:extLst>
          </p:cNvPr>
          <p:cNvSpPr>
            <a:spLocks/>
          </p:cNvSpPr>
          <p:nvPr/>
        </p:nvSpPr>
        <p:spPr>
          <a:xfrm>
            <a:off x="5287856" y="463486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A16397E8-0FF6-14BA-1DB7-2C02C6DC4F3C}"/>
              </a:ext>
            </a:extLst>
          </p:cNvPr>
          <p:cNvSpPr>
            <a:spLocks/>
          </p:cNvSpPr>
          <p:nvPr/>
        </p:nvSpPr>
        <p:spPr>
          <a:xfrm>
            <a:off x="5287856" y="47707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E40DE6D5-821C-9932-CC5A-132AC8990EEA}"/>
              </a:ext>
            </a:extLst>
          </p:cNvPr>
          <p:cNvSpPr>
            <a:spLocks/>
          </p:cNvSpPr>
          <p:nvPr/>
        </p:nvSpPr>
        <p:spPr>
          <a:xfrm>
            <a:off x="5111249" y="482090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ED1A2ED1-EAB3-E08F-4AFC-150E66C2F3AD}"/>
              </a:ext>
            </a:extLst>
          </p:cNvPr>
          <p:cNvSpPr>
            <a:spLocks/>
          </p:cNvSpPr>
          <p:nvPr/>
        </p:nvSpPr>
        <p:spPr>
          <a:xfrm>
            <a:off x="5020681" y="507374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A6C08CB7-FB0E-8998-ADD7-7CE8CFA12991}"/>
              </a:ext>
            </a:extLst>
          </p:cNvPr>
          <p:cNvSpPr>
            <a:spLocks/>
          </p:cNvSpPr>
          <p:nvPr/>
        </p:nvSpPr>
        <p:spPr>
          <a:xfrm>
            <a:off x="5256156" y="507223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50A967B3-2510-9896-4F5B-CD68DC7FE018}"/>
              </a:ext>
            </a:extLst>
          </p:cNvPr>
          <p:cNvCxnSpPr>
            <a:cxnSpLocks/>
            <a:stCxn id="157" idx="6"/>
            <a:endCxn id="158" idx="2"/>
          </p:cNvCxnSpPr>
          <p:nvPr/>
        </p:nvCxnSpPr>
        <p:spPr>
          <a:xfrm flipV="1">
            <a:off x="5158041" y="4376747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7BE0B624-A19B-EB6D-2E0D-94CCE559E27E}"/>
              </a:ext>
            </a:extLst>
          </p:cNvPr>
          <p:cNvCxnSpPr>
            <a:cxnSpLocks/>
            <a:stCxn id="157" idx="6"/>
            <a:endCxn id="159" idx="2"/>
          </p:cNvCxnSpPr>
          <p:nvPr/>
        </p:nvCxnSpPr>
        <p:spPr>
          <a:xfrm>
            <a:off x="5158041" y="4438791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7391B247-F556-C0DC-778D-A9B935FD57F2}"/>
              </a:ext>
            </a:extLst>
          </p:cNvPr>
          <p:cNvCxnSpPr>
            <a:cxnSpLocks/>
            <a:stCxn id="160" idx="6"/>
            <a:endCxn id="161" idx="2"/>
          </p:cNvCxnSpPr>
          <p:nvPr/>
        </p:nvCxnSpPr>
        <p:spPr>
          <a:xfrm flipV="1">
            <a:off x="5048604" y="4748829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00F4A606-CDF5-A4E5-73CD-F1B98FC8F7EB}"/>
              </a:ext>
            </a:extLst>
          </p:cNvPr>
          <p:cNvCxnSpPr>
            <a:cxnSpLocks/>
            <a:stCxn id="160" idx="6"/>
            <a:endCxn id="164" idx="2"/>
          </p:cNvCxnSpPr>
          <p:nvPr/>
        </p:nvCxnSpPr>
        <p:spPr>
          <a:xfrm>
            <a:off x="5048604" y="4811471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51ED2A4D-7718-7E3C-0F14-337C0F336EC4}"/>
              </a:ext>
            </a:extLst>
          </p:cNvPr>
          <p:cNvCxnSpPr>
            <a:cxnSpLocks/>
            <a:stCxn id="161" idx="6"/>
            <a:endCxn id="162" idx="2"/>
          </p:cNvCxnSpPr>
          <p:nvPr/>
        </p:nvCxnSpPr>
        <p:spPr>
          <a:xfrm flipV="1">
            <a:off x="5216911" y="4687696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4FDA929E-EDDA-D2F2-B1FF-6C5E572FF991}"/>
              </a:ext>
            </a:extLst>
          </p:cNvPr>
          <p:cNvCxnSpPr>
            <a:cxnSpLocks/>
            <a:stCxn id="161" idx="6"/>
            <a:endCxn id="163" idx="2"/>
          </p:cNvCxnSpPr>
          <p:nvPr/>
        </p:nvCxnSpPr>
        <p:spPr>
          <a:xfrm>
            <a:off x="5216911" y="4748829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481D76BD-FF52-6C3C-9666-28470D719253}"/>
              </a:ext>
            </a:extLst>
          </p:cNvPr>
          <p:cNvCxnSpPr>
            <a:cxnSpLocks/>
            <a:stCxn id="165" idx="6"/>
            <a:endCxn id="166" idx="2"/>
          </p:cNvCxnSpPr>
          <p:nvPr/>
        </p:nvCxnSpPr>
        <p:spPr>
          <a:xfrm flipV="1">
            <a:off x="5126342" y="5125066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4" name="Graphic 173" descr="Magnifying glass with solid fill">
            <a:extLst>
              <a:ext uri="{FF2B5EF4-FFF2-40B4-BE49-F238E27FC236}">
                <a16:creationId xmlns:a16="http://schemas.microsoft.com/office/drawing/2014/main" id="{CC0E4425-3CA2-5BA5-B0CD-ADF6A0A105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8608" y="4269355"/>
            <a:ext cx="269812" cy="269812"/>
          </a:xfrm>
          <a:prstGeom prst="rect">
            <a:avLst/>
          </a:prstGeom>
        </p:spPr>
      </p:pic>
      <p:pic>
        <p:nvPicPr>
          <p:cNvPr id="175" name="Graphic 174" descr="Magnifying glass with solid fill">
            <a:extLst>
              <a:ext uri="{FF2B5EF4-FFF2-40B4-BE49-F238E27FC236}">
                <a16:creationId xmlns:a16="http://schemas.microsoft.com/office/drawing/2014/main" id="{FEFA2CF3-90FB-4CEB-38FD-E7A948027C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024" y="4581054"/>
            <a:ext cx="269812" cy="269812"/>
          </a:xfrm>
          <a:prstGeom prst="rect">
            <a:avLst/>
          </a:prstGeom>
        </p:spPr>
      </p:pic>
      <p:pic>
        <p:nvPicPr>
          <p:cNvPr id="176" name="Graphic 175" descr="Magnifying glass with solid fill">
            <a:extLst>
              <a:ext uri="{FF2B5EF4-FFF2-40B4-BE49-F238E27FC236}">
                <a16:creationId xmlns:a16="http://schemas.microsoft.com/office/drawing/2014/main" id="{A3986728-E453-EE45-9380-D816957B57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2759" y="5018365"/>
            <a:ext cx="269812" cy="269812"/>
          </a:xfrm>
          <a:prstGeom prst="rect">
            <a:avLst/>
          </a:prstGeom>
        </p:spPr>
      </p:pic>
      <p:sp>
        <p:nvSpPr>
          <p:cNvPr id="178" name="Rounded Rectangle 177">
            <a:extLst>
              <a:ext uri="{FF2B5EF4-FFF2-40B4-BE49-F238E27FC236}">
                <a16:creationId xmlns:a16="http://schemas.microsoft.com/office/drawing/2014/main" id="{C7779418-15E5-C7C5-5C1A-2A8E9A567B5E}"/>
              </a:ext>
            </a:extLst>
          </p:cNvPr>
          <p:cNvSpPr>
            <a:spLocks/>
          </p:cNvSpPr>
          <p:nvPr/>
        </p:nvSpPr>
        <p:spPr>
          <a:xfrm>
            <a:off x="4247832" y="5675676"/>
            <a:ext cx="446802" cy="1109458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0"/>
                  <a:lumOff val="100000"/>
                </a:schemeClr>
              </a:gs>
              <a:gs pos="3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m4</a:t>
            </a:r>
            <a:endParaRPr lang="en-US" sz="1200" dirty="0"/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27BC69B0-09BC-AEFD-D4B7-F74130352565}"/>
              </a:ext>
            </a:extLst>
          </p:cNvPr>
          <p:cNvCxnSpPr>
            <a:cxnSpLocks/>
            <a:stCxn id="180" idx="3"/>
            <a:endCxn id="178" idx="1"/>
          </p:cNvCxnSpPr>
          <p:nvPr/>
        </p:nvCxnSpPr>
        <p:spPr>
          <a:xfrm>
            <a:off x="3951977" y="623040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ounded Rectangle 179">
            <a:extLst>
              <a:ext uri="{FF2B5EF4-FFF2-40B4-BE49-F238E27FC236}">
                <a16:creationId xmlns:a16="http://schemas.microsoft.com/office/drawing/2014/main" id="{63629E72-335B-FEC2-7BAC-90C1415209E1}"/>
              </a:ext>
            </a:extLst>
          </p:cNvPr>
          <p:cNvSpPr>
            <a:spLocks/>
          </p:cNvSpPr>
          <p:nvPr/>
        </p:nvSpPr>
        <p:spPr>
          <a:xfrm>
            <a:off x="3465929" y="616474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D6E4D732-D682-00E7-21A4-27154230475F}"/>
              </a:ext>
            </a:extLst>
          </p:cNvPr>
          <p:cNvCxnSpPr>
            <a:cxnSpLocks/>
            <a:stCxn id="182" idx="3"/>
          </p:cNvCxnSpPr>
          <p:nvPr/>
        </p:nvCxnSpPr>
        <p:spPr>
          <a:xfrm>
            <a:off x="3951977" y="656701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2" name="Rounded Rectangle 181">
            <a:extLst>
              <a:ext uri="{FF2B5EF4-FFF2-40B4-BE49-F238E27FC236}">
                <a16:creationId xmlns:a16="http://schemas.microsoft.com/office/drawing/2014/main" id="{FDB1CA48-94B3-BB78-7B28-19909BE4E4E7}"/>
              </a:ext>
            </a:extLst>
          </p:cNvPr>
          <p:cNvSpPr>
            <a:spLocks/>
          </p:cNvSpPr>
          <p:nvPr/>
        </p:nvSpPr>
        <p:spPr>
          <a:xfrm>
            <a:off x="3465929" y="650135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961FE67B-7FFA-94BC-8066-F7507F1024C2}"/>
              </a:ext>
            </a:extLst>
          </p:cNvPr>
          <p:cNvCxnSpPr>
            <a:cxnSpLocks/>
            <a:stCxn id="184" idx="3"/>
          </p:cNvCxnSpPr>
          <p:nvPr/>
        </p:nvCxnSpPr>
        <p:spPr>
          <a:xfrm>
            <a:off x="3951977" y="5893795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4" name="Rounded Rectangle 183">
            <a:extLst>
              <a:ext uri="{FF2B5EF4-FFF2-40B4-BE49-F238E27FC236}">
                <a16:creationId xmlns:a16="http://schemas.microsoft.com/office/drawing/2014/main" id="{38267803-1ADC-0D7B-0676-A4304E79591F}"/>
              </a:ext>
            </a:extLst>
          </p:cNvPr>
          <p:cNvSpPr>
            <a:spLocks/>
          </p:cNvSpPr>
          <p:nvPr/>
        </p:nvSpPr>
        <p:spPr>
          <a:xfrm>
            <a:off x="3465929" y="5828133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185" name="Rounded Rectangle 184">
            <a:extLst>
              <a:ext uri="{FF2B5EF4-FFF2-40B4-BE49-F238E27FC236}">
                <a16:creationId xmlns:a16="http://schemas.microsoft.com/office/drawing/2014/main" id="{9FD02EA6-4A8A-E22A-2008-1E8029F0B7B4}"/>
              </a:ext>
            </a:extLst>
          </p:cNvPr>
          <p:cNvSpPr>
            <a:spLocks/>
          </p:cNvSpPr>
          <p:nvPr/>
        </p:nvSpPr>
        <p:spPr>
          <a:xfrm>
            <a:off x="4818411" y="573114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Rounded Rectangle 185">
            <a:extLst>
              <a:ext uri="{FF2B5EF4-FFF2-40B4-BE49-F238E27FC236}">
                <a16:creationId xmlns:a16="http://schemas.microsoft.com/office/drawing/2014/main" id="{BAA9CD1D-2C00-D6B5-3D55-2A2750C7205A}"/>
              </a:ext>
            </a:extLst>
          </p:cNvPr>
          <p:cNvSpPr>
            <a:spLocks/>
          </p:cNvSpPr>
          <p:nvPr/>
        </p:nvSpPr>
        <p:spPr>
          <a:xfrm>
            <a:off x="4818411" y="6074930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Rounded Rectangle 186">
            <a:extLst>
              <a:ext uri="{FF2B5EF4-FFF2-40B4-BE49-F238E27FC236}">
                <a16:creationId xmlns:a16="http://schemas.microsoft.com/office/drawing/2014/main" id="{80A9AC2A-696B-AC06-15FA-68C199BF9812}"/>
              </a:ext>
            </a:extLst>
          </p:cNvPr>
          <p:cNvSpPr>
            <a:spLocks/>
          </p:cNvSpPr>
          <p:nvPr/>
        </p:nvSpPr>
        <p:spPr>
          <a:xfrm>
            <a:off x="4818411" y="6420220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FF26E308-AF7D-9FB5-AEF3-DFD09C0AE769}"/>
              </a:ext>
            </a:extLst>
          </p:cNvPr>
          <p:cNvCxnSpPr>
            <a:cxnSpLocks/>
            <a:endCxn id="186" idx="1"/>
          </p:cNvCxnSpPr>
          <p:nvPr/>
        </p:nvCxnSpPr>
        <p:spPr>
          <a:xfrm>
            <a:off x="4694635" y="6229273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201F1450-9D44-C2E7-1EF8-913118E1E722}"/>
              </a:ext>
            </a:extLst>
          </p:cNvPr>
          <p:cNvCxnSpPr>
            <a:cxnSpLocks/>
            <a:endCxn id="185" idx="1"/>
          </p:cNvCxnSpPr>
          <p:nvPr/>
        </p:nvCxnSpPr>
        <p:spPr>
          <a:xfrm>
            <a:off x="4694635" y="588549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2344480E-862F-9FEE-BC26-A01046D9532C}"/>
              </a:ext>
            </a:extLst>
          </p:cNvPr>
          <p:cNvCxnSpPr>
            <a:cxnSpLocks/>
            <a:endCxn id="187" idx="1"/>
          </p:cNvCxnSpPr>
          <p:nvPr/>
        </p:nvCxnSpPr>
        <p:spPr>
          <a:xfrm>
            <a:off x="4694635" y="6574563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1" name="Oval 190">
            <a:extLst>
              <a:ext uri="{FF2B5EF4-FFF2-40B4-BE49-F238E27FC236}">
                <a16:creationId xmlns:a16="http://schemas.microsoft.com/office/drawing/2014/main" id="{A98D8ED0-B1CA-9B5F-F188-453A9A080B1A}"/>
              </a:ext>
            </a:extLst>
          </p:cNvPr>
          <p:cNvSpPr>
            <a:spLocks/>
          </p:cNvSpPr>
          <p:nvPr/>
        </p:nvSpPr>
        <p:spPr>
          <a:xfrm>
            <a:off x="5052379" y="583508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BDFFFD65-4B34-5403-C625-03EABDB6F7AF}"/>
              </a:ext>
            </a:extLst>
          </p:cNvPr>
          <p:cNvSpPr>
            <a:spLocks/>
          </p:cNvSpPr>
          <p:nvPr/>
        </p:nvSpPr>
        <p:spPr>
          <a:xfrm>
            <a:off x="5222947" y="577303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>
            <a:extLst>
              <a:ext uri="{FF2B5EF4-FFF2-40B4-BE49-F238E27FC236}">
                <a16:creationId xmlns:a16="http://schemas.microsoft.com/office/drawing/2014/main" id="{80F42FD0-D288-359B-471E-0C9CCAEE428E}"/>
              </a:ext>
            </a:extLst>
          </p:cNvPr>
          <p:cNvSpPr>
            <a:spLocks/>
          </p:cNvSpPr>
          <p:nvPr/>
        </p:nvSpPr>
        <p:spPr>
          <a:xfrm>
            <a:off x="4942942" y="620776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>
            <a:extLst>
              <a:ext uri="{FF2B5EF4-FFF2-40B4-BE49-F238E27FC236}">
                <a16:creationId xmlns:a16="http://schemas.microsoft.com/office/drawing/2014/main" id="{10DF6919-D848-6A13-8E68-DCC4291CA783}"/>
              </a:ext>
            </a:extLst>
          </p:cNvPr>
          <p:cNvSpPr>
            <a:spLocks/>
          </p:cNvSpPr>
          <p:nvPr/>
        </p:nvSpPr>
        <p:spPr>
          <a:xfrm>
            <a:off x="5111249" y="6145119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>
            <a:extLst>
              <a:ext uri="{FF2B5EF4-FFF2-40B4-BE49-F238E27FC236}">
                <a16:creationId xmlns:a16="http://schemas.microsoft.com/office/drawing/2014/main" id="{EC079B61-5BB3-4A6C-BFBE-02D05A029682}"/>
              </a:ext>
            </a:extLst>
          </p:cNvPr>
          <p:cNvSpPr>
            <a:spLocks/>
          </p:cNvSpPr>
          <p:nvPr/>
        </p:nvSpPr>
        <p:spPr>
          <a:xfrm>
            <a:off x="5287856" y="608398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6B80CB4D-236E-A404-8F7B-B48648876D92}"/>
              </a:ext>
            </a:extLst>
          </p:cNvPr>
          <p:cNvSpPr>
            <a:spLocks/>
          </p:cNvSpPr>
          <p:nvPr/>
        </p:nvSpPr>
        <p:spPr>
          <a:xfrm>
            <a:off x="5287856" y="6219837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>
            <a:extLst>
              <a:ext uri="{FF2B5EF4-FFF2-40B4-BE49-F238E27FC236}">
                <a16:creationId xmlns:a16="http://schemas.microsoft.com/office/drawing/2014/main" id="{F6163BA1-0F23-4D73-1621-A08B6262A128}"/>
              </a:ext>
            </a:extLst>
          </p:cNvPr>
          <p:cNvSpPr>
            <a:spLocks/>
          </p:cNvSpPr>
          <p:nvPr/>
        </p:nvSpPr>
        <p:spPr>
          <a:xfrm>
            <a:off x="5020681" y="652286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9FE1F128-EB03-BFB4-EE45-C0A07219639F}"/>
              </a:ext>
            </a:extLst>
          </p:cNvPr>
          <p:cNvSpPr>
            <a:spLocks/>
          </p:cNvSpPr>
          <p:nvPr/>
        </p:nvSpPr>
        <p:spPr>
          <a:xfrm>
            <a:off x="5256156" y="652135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2F09239F-59F5-E7AC-25F9-7CC78C61138D}"/>
              </a:ext>
            </a:extLst>
          </p:cNvPr>
          <p:cNvCxnSpPr>
            <a:cxnSpLocks/>
            <a:stCxn id="191" idx="6"/>
            <a:endCxn id="192" idx="2"/>
          </p:cNvCxnSpPr>
          <p:nvPr/>
        </p:nvCxnSpPr>
        <p:spPr>
          <a:xfrm flipV="1">
            <a:off x="5158041" y="5825868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E2BED590-5F55-53CE-66EF-D675D764F70D}"/>
              </a:ext>
            </a:extLst>
          </p:cNvPr>
          <p:cNvCxnSpPr>
            <a:cxnSpLocks/>
            <a:stCxn id="191" idx="6"/>
          </p:cNvCxnSpPr>
          <p:nvPr/>
        </p:nvCxnSpPr>
        <p:spPr>
          <a:xfrm>
            <a:off x="5158041" y="5887912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42BC0A67-30AE-48B9-2605-65628F6BCD70}"/>
              </a:ext>
            </a:extLst>
          </p:cNvPr>
          <p:cNvCxnSpPr>
            <a:cxnSpLocks/>
            <a:stCxn id="194" idx="6"/>
            <a:endCxn id="195" idx="2"/>
          </p:cNvCxnSpPr>
          <p:nvPr/>
        </p:nvCxnSpPr>
        <p:spPr>
          <a:xfrm flipV="1">
            <a:off x="5048604" y="6197950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AADAA6C3-3651-7FD4-FEFA-59A937F2B1C7}"/>
              </a:ext>
            </a:extLst>
          </p:cNvPr>
          <p:cNvCxnSpPr>
            <a:cxnSpLocks/>
            <a:stCxn id="194" idx="6"/>
          </p:cNvCxnSpPr>
          <p:nvPr/>
        </p:nvCxnSpPr>
        <p:spPr>
          <a:xfrm>
            <a:off x="5048604" y="6260592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F704934B-FE42-4F16-F328-FD36D582A903}"/>
              </a:ext>
            </a:extLst>
          </p:cNvPr>
          <p:cNvCxnSpPr>
            <a:cxnSpLocks/>
            <a:stCxn id="195" idx="6"/>
            <a:endCxn id="196" idx="2"/>
          </p:cNvCxnSpPr>
          <p:nvPr/>
        </p:nvCxnSpPr>
        <p:spPr>
          <a:xfrm flipV="1">
            <a:off x="5216911" y="6136817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5CB5E80D-EC83-EA43-0A43-FAE085AEEE76}"/>
              </a:ext>
            </a:extLst>
          </p:cNvPr>
          <p:cNvCxnSpPr>
            <a:cxnSpLocks/>
            <a:stCxn id="195" idx="6"/>
            <a:endCxn id="197" idx="2"/>
          </p:cNvCxnSpPr>
          <p:nvPr/>
        </p:nvCxnSpPr>
        <p:spPr>
          <a:xfrm>
            <a:off x="5216911" y="6197950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ABCD82E9-AB8B-778A-0125-9F7C009397C9}"/>
              </a:ext>
            </a:extLst>
          </p:cNvPr>
          <p:cNvCxnSpPr>
            <a:cxnSpLocks/>
            <a:stCxn id="199" idx="6"/>
            <a:endCxn id="200" idx="2"/>
          </p:cNvCxnSpPr>
          <p:nvPr/>
        </p:nvCxnSpPr>
        <p:spPr>
          <a:xfrm flipV="1">
            <a:off x="5126342" y="6574187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8" name="Graphic 207" descr="Magnifying glass with solid fill">
            <a:extLst>
              <a:ext uri="{FF2B5EF4-FFF2-40B4-BE49-F238E27FC236}">
                <a16:creationId xmlns:a16="http://schemas.microsoft.com/office/drawing/2014/main" id="{167BA550-A0EB-A2A6-4B55-39D51BD37D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8608" y="5718476"/>
            <a:ext cx="269812" cy="269812"/>
          </a:xfrm>
          <a:prstGeom prst="rect">
            <a:avLst/>
          </a:prstGeom>
        </p:spPr>
      </p:pic>
      <p:pic>
        <p:nvPicPr>
          <p:cNvPr id="209" name="Graphic 208" descr="Magnifying glass with solid fill">
            <a:extLst>
              <a:ext uri="{FF2B5EF4-FFF2-40B4-BE49-F238E27FC236}">
                <a16:creationId xmlns:a16="http://schemas.microsoft.com/office/drawing/2014/main" id="{E0BDFF87-203D-D020-7942-DFF2C30F4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024" y="6030175"/>
            <a:ext cx="269812" cy="269812"/>
          </a:xfrm>
          <a:prstGeom prst="rect">
            <a:avLst/>
          </a:prstGeom>
        </p:spPr>
      </p:pic>
      <p:pic>
        <p:nvPicPr>
          <p:cNvPr id="210" name="Graphic 209" descr="Magnifying glass with solid fill">
            <a:extLst>
              <a:ext uri="{FF2B5EF4-FFF2-40B4-BE49-F238E27FC236}">
                <a16:creationId xmlns:a16="http://schemas.microsoft.com/office/drawing/2014/main" id="{26017AB7-48DA-BCBB-3E11-DE20B0827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2759" y="6467486"/>
            <a:ext cx="269812" cy="2698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E82FE72-4571-647F-1E5C-93F2AF91DB38}"/>
              </a:ext>
            </a:extLst>
          </p:cNvPr>
          <p:cNvSpPr>
            <a:spLocks/>
          </p:cNvSpPr>
          <p:nvPr/>
        </p:nvSpPr>
        <p:spPr>
          <a:xfrm>
            <a:off x="5268086" y="2057599"/>
            <a:ext cx="160197" cy="1572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Graphic 10" descr="Magnifying glass with solid fill">
            <a:extLst>
              <a:ext uri="{FF2B5EF4-FFF2-40B4-BE49-F238E27FC236}">
                <a16:creationId xmlns:a16="http://schemas.microsoft.com/office/drawing/2014/main" id="{4CFE0931-4F8D-A7CF-09CC-5101CC13DD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34276" y="3236516"/>
            <a:ext cx="633511" cy="633511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C26A309-A5EC-1D8B-B183-410C7404C844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5428283" y="2136234"/>
            <a:ext cx="1605993" cy="14170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74F5B83C-CAEC-BCD9-8FFD-1C700EF44515}"/>
              </a:ext>
            </a:extLst>
          </p:cNvPr>
          <p:cNvSpPr>
            <a:spLocks/>
          </p:cNvSpPr>
          <p:nvPr/>
        </p:nvSpPr>
        <p:spPr>
          <a:xfrm>
            <a:off x="5114792" y="348131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DA3E0DA-95C0-79C3-140C-B2A63E093DF0}"/>
              </a:ext>
            </a:extLst>
          </p:cNvPr>
          <p:cNvSpPr>
            <a:spLocks/>
          </p:cNvSpPr>
          <p:nvPr/>
        </p:nvSpPr>
        <p:spPr>
          <a:xfrm>
            <a:off x="5114792" y="627142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9C793D8-67E3-B1FE-1668-BD8FA65805A3}"/>
              </a:ext>
            </a:extLst>
          </p:cNvPr>
          <p:cNvSpPr>
            <a:spLocks/>
          </p:cNvSpPr>
          <p:nvPr/>
        </p:nvSpPr>
        <p:spPr>
          <a:xfrm>
            <a:off x="5220455" y="5910947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099E34-4FAC-7580-B27F-748C374FEFCA}"/>
              </a:ext>
            </a:extLst>
          </p:cNvPr>
          <p:cNvSpPr>
            <a:spLocks/>
          </p:cNvSpPr>
          <p:nvPr/>
        </p:nvSpPr>
        <p:spPr>
          <a:xfrm>
            <a:off x="5268758" y="3393369"/>
            <a:ext cx="160197" cy="1572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28D1216-E063-5C2D-A316-0303CAC29B38}"/>
              </a:ext>
            </a:extLst>
          </p:cNvPr>
          <p:cNvCxnSpPr>
            <a:cxnSpLocks/>
            <a:stCxn id="20" idx="3"/>
            <a:endCxn id="11" idx="1"/>
          </p:cNvCxnSpPr>
          <p:nvPr/>
        </p:nvCxnSpPr>
        <p:spPr>
          <a:xfrm>
            <a:off x="5428955" y="3472004"/>
            <a:ext cx="1605321" cy="812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6B662B41-74C3-3283-B97E-ADE4E6DE97AA}"/>
              </a:ext>
            </a:extLst>
          </p:cNvPr>
          <p:cNvSpPr>
            <a:spLocks/>
          </p:cNvSpPr>
          <p:nvPr/>
        </p:nvSpPr>
        <p:spPr>
          <a:xfrm>
            <a:off x="5261111" y="6194350"/>
            <a:ext cx="160197" cy="157269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B0BE15-B937-5510-6A1E-F0A06812EC45}"/>
              </a:ext>
            </a:extLst>
          </p:cNvPr>
          <p:cNvCxnSpPr>
            <a:cxnSpLocks/>
            <a:stCxn id="24" idx="3"/>
            <a:endCxn id="11" idx="1"/>
          </p:cNvCxnSpPr>
          <p:nvPr/>
        </p:nvCxnSpPr>
        <p:spPr>
          <a:xfrm flipV="1">
            <a:off x="5421308" y="3553272"/>
            <a:ext cx="1612968" cy="27197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2640CA34-67CD-EA30-D1BF-E9E8BB38F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  <p:pic>
        <p:nvPicPr>
          <p:cNvPr id="46" name="Graphic 45" descr="Magnifying glass with solid fill">
            <a:extLst>
              <a:ext uri="{FF2B5EF4-FFF2-40B4-BE49-F238E27FC236}">
                <a16:creationId xmlns:a16="http://schemas.microsoft.com/office/drawing/2014/main" id="{066B050F-2FF4-8571-591F-FAD80CFE9C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3531" y="5134318"/>
            <a:ext cx="724205" cy="72420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0D6D69D-A00C-24A9-67D5-7141530A775B}"/>
              </a:ext>
            </a:extLst>
          </p:cNvPr>
          <p:cNvSpPr txBox="1"/>
          <p:nvPr/>
        </p:nvSpPr>
        <p:spPr>
          <a:xfrm>
            <a:off x="1469089" y="5959256"/>
            <a:ext cx="218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</a:rPr>
              <a:t>New</a:t>
            </a:r>
            <a:r>
              <a:rPr lang="zh-CN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Assertion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Oracle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45" name="Graphic 44" descr="Magnifying glass with solid fill">
            <a:extLst>
              <a:ext uri="{FF2B5EF4-FFF2-40B4-BE49-F238E27FC236}">
                <a16:creationId xmlns:a16="http://schemas.microsoft.com/office/drawing/2014/main" id="{57F4AF14-3324-3BFA-4F6E-5F5934B7C4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7F35CEA8-6BE6-E853-2066-6D2E7E4C275D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FF76B2A-2260-7D71-C5EC-324320BEA5EC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8F4F5B5-3103-BE20-795E-DCE72DE88EE4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BF28B9A-2B72-C9E2-FF09-C576954F40B7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65794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0" grpId="0" animBg="1"/>
      <p:bldP spid="2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7BBEC-43A5-70C2-939B-87A3BA18CF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5A52290-F955-11C4-1A76-3BAEF5F9B741}"/>
              </a:ext>
            </a:extLst>
          </p:cNvPr>
          <p:cNvSpPr>
            <a:spLocks/>
          </p:cNvSpPr>
          <p:nvPr/>
        </p:nvSpPr>
        <p:spPr>
          <a:xfrm>
            <a:off x="4251376" y="218080"/>
            <a:ext cx="446802" cy="110945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12D1C55-C3A6-D509-E06A-6A1C06FE48D9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3955521" y="77280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4AFECAE-CE56-64BD-E6BF-13C7A9B37C93}"/>
              </a:ext>
            </a:extLst>
          </p:cNvPr>
          <p:cNvSpPr>
            <a:spLocks/>
          </p:cNvSpPr>
          <p:nvPr/>
        </p:nvSpPr>
        <p:spPr>
          <a:xfrm>
            <a:off x="3469473" y="70714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D34D1BE-13C0-64C7-4C06-4E3F0B8DA09A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955521" y="110941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45FF046-7C8F-8D8E-91AA-0F90E0CD5845}"/>
              </a:ext>
            </a:extLst>
          </p:cNvPr>
          <p:cNvSpPr>
            <a:spLocks/>
          </p:cNvSpPr>
          <p:nvPr/>
        </p:nvSpPr>
        <p:spPr>
          <a:xfrm>
            <a:off x="3469473" y="104375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D251CF-4EA4-2747-05A5-5BBC5241A6CB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955521" y="43619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2171A60-345B-6723-6DCB-C7E131B99D88}"/>
              </a:ext>
            </a:extLst>
          </p:cNvPr>
          <p:cNvSpPr>
            <a:spLocks/>
          </p:cNvSpPr>
          <p:nvPr/>
        </p:nvSpPr>
        <p:spPr>
          <a:xfrm>
            <a:off x="3469473" y="37053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474954E-234A-99F0-17C6-49D3AD77CC0A}"/>
              </a:ext>
            </a:extLst>
          </p:cNvPr>
          <p:cNvSpPr>
            <a:spLocks/>
          </p:cNvSpPr>
          <p:nvPr/>
        </p:nvSpPr>
        <p:spPr>
          <a:xfrm>
            <a:off x="4821955" y="273553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71A9473-86BC-C2A4-B0B0-D9C0E193DF13}"/>
              </a:ext>
            </a:extLst>
          </p:cNvPr>
          <p:cNvSpPr>
            <a:spLocks/>
          </p:cNvSpPr>
          <p:nvPr/>
        </p:nvSpPr>
        <p:spPr>
          <a:xfrm>
            <a:off x="4821955" y="61733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00B398-9C68-9E98-38EA-064411F97713}"/>
              </a:ext>
            </a:extLst>
          </p:cNvPr>
          <p:cNvSpPr>
            <a:spLocks/>
          </p:cNvSpPr>
          <p:nvPr/>
        </p:nvSpPr>
        <p:spPr>
          <a:xfrm>
            <a:off x="4821955" y="96262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96299B8-67E1-9EA4-4BFE-AB43C0029407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698179" y="77167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F2E2054-D77B-0A48-8F84-41341EA2FBB4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698179" y="427896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8FFEF02-0693-81C3-8B3F-0D70E4A439CF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4698179" y="111696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13027B28-A307-9147-3ADE-AFDC98F02C7D}"/>
              </a:ext>
            </a:extLst>
          </p:cNvPr>
          <p:cNvSpPr>
            <a:spLocks/>
          </p:cNvSpPr>
          <p:nvPr/>
        </p:nvSpPr>
        <p:spPr>
          <a:xfrm>
            <a:off x="5055923" y="37748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EFA705B-DE82-D162-B7D8-95E26CEEC804}"/>
              </a:ext>
            </a:extLst>
          </p:cNvPr>
          <p:cNvSpPr>
            <a:spLocks/>
          </p:cNvSpPr>
          <p:nvPr/>
        </p:nvSpPr>
        <p:spPr>
          <a:xfrm>
            <a:off x="5226491" y="3154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5542966-4F25-9CE3-BF65-F721D36D03D7}"/>
              </a:ext>
            </a:extLst>
          </p:cNvPr>
          <p:cNvSpPr>
            <a:spLocks/>
          </p:cNvSpPr>
          <p:nvPr/>
        </p:nvSpPr>
        <p:spPr>
          <a:xfrm>
            <a:off x="5226491" y="44525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703F19C-E6A7-DBB3-1A04-642136421663}"/>
              </a:ext>
            </a:extLst>
          </p:cNvPr>
          <p:cNvSpPr>
            <a:spLocks/>
          </p:cNvSpPr>
          <p:nvPr/>
        </p:nvSpPr>
        <p:spPr>
          <a:xfrm>
            <a:off x="4946486" y="75016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6132B91-B4EC-6BBF-170F-CE712DED0088}"/>
              </a:ext>
            </a:extLst>
          </p:cNvPr>
          <p:cNvSpPr>
            <a:spLocks/>
          </p:cNvSpPr>
          <p:nvPr/>
        </p:nvSpPr>
        <p:spPr>
          <a:xfrm>
            <a:off x="5114793" y="68752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5E9DE3D-0CDC-5789-2A1D-6132442DFF28}"/>
              </a:ext>
            </a:extLst>
          </p:cNvPr>
          <p:cNvSpPr>
            <a:spLocks/>
          </p:cNvSpPr>
          <p:nvPr/>
        </p:nvSpPr>
        <p:spPr>
          <a:xfrm>
            <a:off x="5291400" y="62639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6C3CC78-EDCB-33B5-D434-B28D32923832}"/>
              </a:ext>
            </a:extLst>
          </p:cNvPr>
          <p:cNvSpPr>
            <a:spLocks/>
          </p:cNvSpPr>
          <p:nvPr/>
        </p:nvSpPr>
        <p:spPr>
          <a:xfrm>
            <a:off x="5291400" y="7622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2FA0F50-884F-9512-83A7-D522C922ED37}"/>
              </a:ext>
            </a:extLst>
          </p:cNvPr>
          <p:cNvSpPr>
            <a:spLocks/>
          </p:cNvSpPr>
          <p:nvPr/>
        </p:nvSpPr>
        <p:spPr>
          <a:xfrm>
            <a:off x="5114793" y="81243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2C4CA4F-6A5E-E558-4A52-068E7965A2DF}"/>
              </a:ext>
            </a:extLst>
          </p:cNvPr>
          <p:cNvSpPr>
            <a:spLocks/>
          </p:cNvSpPr>
          <p:nvPr/>
        </p:nvSpPr>
        <p:spPr>
          <a:xfrm>
            <a:off x="5024225" y="106526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852526C-FBD9-C63D-A917-3AB3218CFCF5}"/>
              </a:ext>
            </a:extLst>
          </p:cNvPr>
          <p:cNvSpPr>
            <a:spLocks/>
          </p:cNvSpPr>
          <p:nvPr/>
        </p:nvSpPr>
        <p:spPr>
          <a:xfrm>
            <a:off x="5259700" y="1063759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8654186-9910-76E1-954B-151A6395B98E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 flipV="1">
            <a:off x="5161585" y="368272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585B8E4-F85F-EDD7-BECF-49B52B8A41C6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5161585" y="430316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8DC26AC-FCA0-C93B-264C-8B69C20A8940}"/>
              </a:ext>
            </a:extLst>
          </p:cNvPr>
          <p:cNvCxnSpPr>
            <a:cxnSpLocks/>
            <a:stCxn id="36" idx="6"/>
            <a:endCxn id="37" idx="2"/>
          </p:cNvCxnSpPr>
          <p:nvPr/>
        </p:nvCxnSpPr>
        <p:spPr>
          <a:xfrm flipV="1">
            <a:off x="5052148" y="740354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EC97726-CA83-4483-850F-ABEA61034AB1}"/>
              </a:ext>
            </a:extLst>
          </p:cNvPr>
          <p:cNvCxnSpPr>
            <a:cxnSpLocks/>
            <a:stCxn id="36" idx="6"/>
            <a:endCxn id="40" idx="2"/>
          </p:cNvCxnSpPr>
          <p:nvPr/>
        </p:nvCxnSpPr>
        <p:spPr>
          <a:xfrm>
            <a:off x="5052148" y="802996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19F5CC3-8A66-D08F-EE5D-3FA04886A786}"/>
              </a:ext>
            </a:extLst>
          </p:cNvPr>
          <p:cNvCxnSpPr>
            <a:cxnSpLocks/>
            <a:stCxn id="37" idx="6"/>
            <a:endCxn id="38" idx="2"/>
          </p:cNvCxnSpPr>
          <p:nvPr/>
        </p:nvCxnSpPr>
        <p:spPr>
          <a:xfrm flipV="1">
            <a:off x="5220455" y="679221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ACF85EC-A741-CFB6-5C5C-EF734BEEA75C}"/>
              </a:ext>
            </a:extLst>
          </p:cNvPr>
          <p:cNvCxnSpPr>
            <a:cxnSpLocks/>
            <a:stCxn id="37" idx="6"/>
            <a:endCxn id="39" idx="2"/>
          </p:cNvCxnSpPr>
          <p:nvPr/>
        </p:nvCxnSpPr>
        <p:spPr>
          <a:xfrm>
            <a:off x="5220455" y="740354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BB6579B5-0E23-FA24-9DC8-76E3DC625089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 flipV="1">
            <a:off x="5129886" y="1116591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31FFAC52-E262-FA0A-5B38-974CC2DCB7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72152" y="260880"/>
            <a:ext cx="269812" cy="269812"/>
          </a:xfrm>
          <a:prstGeom prst="rect">
            <a:avLst/>
          </a:prstGeom>
        </p:spPr>
      </p:pic>
      <p:pic>
        <p:nvPicPr>
          <p:cNvPr id="13" name="Graphic 12" descr="Magnifying glass with solid fill">
            <a:extLst>
              <a:ext uri="{FF2B5EF4-FFF2-40B4-BE49-F238E27FC236}">
                <a16:creationId xmlns:a16="http://schemas.microsoft.com/office/drawing/2014/main" id="{84C91186-C3C6-1D41-0215-0CCD789265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8568" y="572579"/>
            <a:ext cx="269812" cy="269812"/>
          </a:xfrm>
          <a:prstGeom prst="rect">
            <a:avLst/>
          </a:prstGeom>
        </p:spPr>
      </p:pic>
      <p:pic>
        <p:nvPicPr>
          <p:cNvPr id="22" name="Graphic 21" descr="Magnifying glass with solid fill">
            <a:extLst>
              <a:ext uri="{FF2B5EF4-FFF2-40B4-BE49-F238E27FC236}">
                <a16:creationId xmlns:a16="http://schemas.microsoft.com/office/drawing/2014/main" id="{99B6EE5A-9B25-A48C-D236-7C53863C69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6303" y="1009890"/>
            <a:ext cx="269812" cy="269812"/>
          </a:xfrm>
          <a:prstGeom prst="rect">
            <a:avLst/>
          </a:prstGeom>
        </p:spPr>
      </p:pic>
      <p:sp>
        <p:nvSpPr>
          <p:cNvPr id="144" name="Rounded Rectangle 143">
            <a:extLst>
              <a:ext uri="{FF2B5EF4-FFF2-40B4-BE49-F238E27FC236}">
                <a16:creationId xmlns:a16="http://schemas.microsoft.com/office/drawing/2014/main" id="{2E52EF1F-1489-08E8-66B2-4568BD65BBB8}"/>
              </a:ext>
            </a:extLst>
          </p:cNvPr>
          <p:cNvSpPr>
            <a:spLocks/>
          </p:cNvSpPr>
          <p:nvPr/>
        </p:nvSpPr>
        <p:spPr>
          <a:xfrm>
            <a:off x="4247832" y="4226555"/>
            <a:ext cx="446802" cy="1109458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0">
                <a:schemeClr val="accent2">
                  <a:lumMod val="0"/>
                  <a:lumOff val="100000"/>
                </a:schemeClr>
              </a:gs>
              <a:gs pos="4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m3</a:t>
            </a:r>
            <a:endParaRPr lang="en-US" sz="1200" dirty="0"/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457554CB-26FC-0BE9-9048-5222324E5111}"/>
              </a:ext>
            </a:extLst>
          </p:cNvPr>
          <p:cNvCxnSpPr>
            <a:cxnSpLocks/>
            <a:stCxn id="146" idx="3"/>
            <a:endCxn id="144" idx="1"/>
          </p:cNvCxnSpPr>
          <p:nvPr/>
        </p:nvCxnSpPr>
        <p:spPr>
          <a:xfrm>
            <a:off x="3951977" y="478128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Rounded Rectangle 145">
            <a:extLst>
              <a:ext uri="{FF2B5EF4-FFF2-40B4-BE49-F238E27FC236}">
                <a16:creationId xmlns:a16="http://schemas.microsoft.com/office/drawing/2014/main" id="{C6903021-4C7F-2F2A-4A90-FA6243BC2E7C}"/>
              </a:ext>
            </a:extLst>
          </p:cNvPr>
          <p:cNvSpPr>
            <a:spLocks/>
          </p:cNvSpPr>
          <p:nvPr/>
        </p:nvSpPr>
        <p:spPr>
          <a:xfrm>
            <a:off x="3465929" y="471562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7E2F21F1-D7E1-4426-B160-47F2699C3E99}"/>
              </a:ext>
            </a:extLst>
          </p:cNvPr>
          <p:cNvCxnSpPr>
            <a:cxnSpLocks/>
            <a:stCxn id="148" idx="3"/>
          </p:cNvCxnSpPr>
          <p:nvPr/>
        </p:nvCxnSpPr>
        <p:spPr>
          <a:xfrm>
            <a:off x="3951977" y="511789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8" name="Rounded Rectangle 147">
            <a:extLst>
              <a:ext uri="{FF2B5EF4-FFF2-40B4-BE49-F238E27FC236}">
                <a16:creationId xmlns:a16="http://schemas.microsoft.com/office/drawing/2014/main" id="{C329C275-1FB2-8F03-AC60-8B55D517CE3B}"/>
              </a:ext>
            </a:extLst>
          </p:cNvPr>
          <p:cNvSpPr>
            <a:spLocks/>
          </p:cNvSpPr>
          <p:nvPr/>
        </p:nvSpPr>
        <p:spPr>
          <a:xfrm>
            <a:off x="3465929" y="505223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A605C803-6180-7C50-CC8A-1FD2132697DC}"/>
              </a:ext>
            </a:extLst>
          </p:cNvPr>
          <p:cNvCxnSpPr>
            <a:cxnSpLocks/>
            <a:stCxn id="150" idx="3"/>
          </p:cNvCxnSpPr>
          <p:nvPr/>
        </p:nvCxnSpPr>
        <p:spPr>
          <a:xfrm>
            <a:off x="3951977" y="444467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ounded Rectangle 149">
            <a:extLst>
              <a:ext uri="{FF2B5EF4-FFF2-40B4-BE49-F238E27FC236}">
                <a16:creationId xmlns:a16="http://schemas.microsoft.com/office/drawing/2014/main" id="{3ED7D2B4-F51F-3352-D854-39BB16D27FC9}"/>
              </a:ext>
            </a:extLst>
          </p:cNvPr>
          <p:cNvSpPr>
            <a:spLocks/>
          </p:cNvSpPr>
          <p:nvPr/>
        </p:nvSpPr>
        <p:spPr>
          <a:xfrm>
            <a:off x="3465929" y="437901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151" name="Rounded Rectangle 150">
            <a:extLst>
              <a:ext uri="{FF2B5EF4-FFF2-40B4-BE49-F238E27FC236}">
                <a16:creationId xmlns:a16="http://schemas.microsoft.com/office/drawing/2014/main" id="{B6693DFC-92EE-ED16-CF39-A65AC01629AB}"/>
              </a:ext>
            </a:extLst>
          </p:cNvPr>
          <p:cNvSpPr>
            <a:spLocks/>
          </p:cNvSpPr>
          <p:nvPr/>
        </p:nvSpPr>
        <p:spPr>
          <a:xfrm>
            <a:off x="4818411" y="4282028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1CF0F6F8-F1BA-B952-07D9-C0E407306E65}"/>
              </a:ext>
            </a:extLst>
          </p:cNvPr>
          <p:cNvSpPr>
            <a:spLocks/>
          </p:cNvSpPr>
          <p:nvPr/>
        </p:nvSpPr>
        <p:spPr>
          <a:xfrm>
            <a:off x="4818411" y="462580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3" name="Rounded Rectangle 152">
            <a:extLst>
              <a:ext uri="{FF2B5EF4-FFF2-40B4-BE49-F238E27FC236}">
                <a16:creationId xmlns:a16="http://schemas.microsoft.com/office/drawing/2014/main" id="{04BD2C70-2B57-1377-A97F-20E70CFB7196}"/>
              </a:ext>
            </a:extLst>
          </p:cNvPr>
          <p:cNvSpPr>
            <a:spLocks/>
          </p:cNvSpPr>
          <p:nvPr/>
        </p:nvSpPr>
        <p:spPr>
          <a:xfrm>
            <a:off x="4818411" y="497109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638D0A5-F0CB-C3D2-4C1A-B40E7378C175}"/>
              </a:ext>
            </a:extLst>
          </p:cNvPr>
          <p:cNvCxnSpPr>
            <a:cxnSpLocks/>
            <a:endCxn id="152" idx="1"/>
          </p:cNvCxnSpPr>
          <p:nvPr/>
        </p:nvCxnSpPr>
        <p:spPr>
          <a:xfrm>
            <a:off x="4694635" y="478015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A0EF62B-C105-3A22-5545-D6F622760BF9}"/>
              </a:ext>
            </a:extLst>
          </p:cNvPr>
          <p:cNvCxnSpPr>
            <a:cxnSpLocks/>
            <a:endCxn id="151" idx="1"/>
          </p:cNvCxnSpPr>
          <p:nvPr/>
        </p:nvCxnSpPr>
        <p:spPr>
          <a:xfrm>
            <a:off x="4694635" y="4436371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4003A286-906F-2116-AA61-390BB1C0D31E}"/>
              </a:ext>
            </a:extLst>
          </p:cNvPr>
          <p:cNvCxnSpPr>
            <a:cxnSpLocks/>
            <a:endCxn id="153" idx="1"/>
          </p:cNvCxnSpPr>
          <p:nvPr/>
        </p:nvCxnSpPr>
        <p:spPr>
          <a:xfrm>
            <a:off x="4694635" y="512544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Oval 156">
            <a:extLst>
              <a:ext uri="{FF2B5EF4-FFF2-40B4-BE49-F238E27FC236}">
                <a16:creationId xmlns:a16="http://schemas.microsoft.com/office/drawing/2014/main" id="{AC5DBE77-C28D-8C2F-7D7B-3F2D2BE8CD6F}"/>
              </a:ext>
            </a:extLst>
          </p:cNvPr>
          <p:cNvSpPr>
            <a:spLocks/>
          </p:cNvSpPr>
          <p:nvPr/>
        </p:nvSpPr>
        <p:spPr>
          <a:xfrm>
            <a:off x="5052379" y="438596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DA2B67CC-41A1-C7FC-FF60-EF1E728178D6}"/>
              </a:ext>
            </a:extLst>
          </p:cNvPr>
          <p:cNvSpPr>
            <a:spLocks/>
          </p:cNvSpPr>
          <p:nvPr/>
        </p:nvSpPr>
        <p:spPr>
          <a:xfrm>
            <a:off x="5222947" y="43239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DB331D3-A71C-293A-FEFD-3CB93CC97439}"/>
              </a:ext>
            </a:extLst>
          </p:cNvPr>
          <p:cNvSpPr>
            <a:spLocks/>
          </p:cNvSpPr>
          <p:nvPr/>
        </p:nvSpPr>
        <p:spPr>
          <a:xfrm>
            <a:off x="5222947" y="4453731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86C355EB-9790-10F0-3ED5-F49798BAE389}"/>
              </a:ext>
            </a:extLst>
          </p:cNvPr>
          <p:cNvSpPr>
            <a:spLocks/>
          </p:cNvSpPr>
          <p:nvPr/>
        </p:nvSpPr>
        <p:spPr>
          <a:xfrm>
            <a:off x="4942942" y="4758640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3D7A8EB5-536F-1804-F889-7FDFD51D1041}"/>
              </a:ext>
            </a:extLst>
          </p:cNvPr>
          <p:cNvSpPr>
            <a:spLocks/>
          </p:cNvSpPr>
          <p:nvPr/>
        </p:nvSpPr>
        <p:spPr>
          <a:xfrm>
            <a:off x="5111249" y="469599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CA62BDE8-92FC-4ED1-72E8-66B3F7895214}"/>
              </a:ext>
            </a:extLst>
          </p:cNvPr>
          <p:cNvSpPr>
            <a:spLocks/>
          </p:cNvSpPr>
          <p:nvPr/>
        </p:nvSpPr>
        <p:spPr>
          <a:xfrm>
            <a:off x="5287856" y="463486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0319E60C-D017-6B95-E758-7189B86CB10E}"/>
              </a:ext>
            </a:extLst>
          </p:cNvPr>
          <p:cNvSpPr>
            <a:spLocks/>
          </p:cNvSpPr>
          <p:nvPr/>
        </p:nvSpPr>
        <p:spPr>
          <a:xfrm>
            <a:off x="5287856" y="47707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244EA365-9895-B459-AB9D-72E228FD52FD}"/>
              </a:ext>
            </a:extLst>
          </p:cNvPr>
          <p:cNvSpPr>
            <a:spLocks/>
          </p:cNvSpPr>
          <p:nvPr/>
        </p:nvSpPr>
        <p:spPr>
          <a:xfrm>
            <a:off x="5111249" y="482090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5FC8D751-5E3B-0FB5-304C-6EA95C6405CA}"/>
              </a:ext>
            </a:extLst>
          </p:cNvPr>
          <p:cNvSpPr>
            <a:spLocks/>
          </p:cNvSpPr>
          <p:nvPr/>
        </p:nvSpPr>
        <p:spPr>
          <a:xfrm>
            <a:off x="5020681" y="507374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DEBC9F6A-87C0-C2FF-FA95-02BE97928BC8}"/>
              </a:ext>
            </a:extLst>
          </p:cNvPr>
          <p:cNvSpPr>
            <a:spLocks/>
          </p:cNvSpPr>
          <p:nvPr/>
        </p:nvSpPr>
        <p:spPr>
          <a:xfrm>
            <a:off x="5256156" y="507223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9EFB0000-EA67-6C33-ADA0-C6E244342049}"/>
              </a:ext>
            </a:extLst>
          </p:cNvPr>
          <p:cNvCxnSpPr>
            <a:cxnSpLocks/>
            <a:stCxn id="157" idx="6"/>
            <a:endCxn id="158" idx="2"/>
          </p:cNvCxnSpPr>
          <p:nvPr/>
        </p:nvCxnSpPr>
        <p:spPr>
          <a:xfrm flipV="1">
            <a:off x="5158041" y="4376747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EB9566C0-0A00-AE4E-7F01-6DAD670F475E}"/>
              </a:ext>
            </a:extLst>
          </p:cNvPr>
          <p:cNvCxnSpPr>
            <a:cxnSpLocks/>
            <a:stCxn id="157" idx="6"/>
            <a:endCxn id="159" idx="2"/>
          </p:cNvCxnSpPr>
          <p:nvPr/>
        </p:nvCxnSpPr>
        <p:spPr>
          <a:xfrm>
            <a:off x="5158041" y="4438791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B8777B73-C746-DAB5-3598-FC73EA05C1C6}"/>
              </a:ext>
            </a:extLst>
          </p:cNvPr>
          <p:cNvCxnSpPr>
            <a:cxnSpLocks/>
            <a:stCxn id="160" idx="6"/>
            <a:endCxn id="161" idx="2"/>
          </p:cNvCxnSpPr>
          <p:nvPr/>
        </p:nvCxnSpPr>
        <p:spPr>
          <a:xfrm flipV="1">
            <a:off x="5048604" y="4748829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5C9FCC04-521A-3539-A754-EE5721529651}"/>
              </a:ext>
            </a:extLst>
          </p:cNvPr>
          <p:cNvCxnSpPr>
            <a:cxnSpLocks/>
            <a:stCxn id="160" idx="6"/>
            <a:endCxn id="164" idx="2"/>
          </p:cNvCxnSpPr>
          <p:nvPr/>
        </p:nvCxnSpPr>
        <p:spPr>
          <a:xfrm>
            <a:off x="5048604" y="4811471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9028E6D4-CDA9-E79D-7A55-DE9F74BF1379}"/>
              </a:ext>
            </a:extLst>
          </p:cNvPr>
          <p:cNvCxnSpPr>
            <a:cxnSpLocks/>
            <a:stCxn id="161" idx="6"/>
            <a:endCxn id="162" idx="2"/>
          </p:cNvCxnSpPr>
          <p:nvPr/>
        </p:nvCxnSpPr>
        <p:spPr>
          <a:xfrm flipV="1">
            <a:off x="5216911" y="4687696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090F6FAB-992E-3AF2-CE1B-ED10B0C1D021}"/>
              </a:ext>
            </a:extLst>
          </p:cNvPr>
          <p:cNvCxnSpPr>
            <a:cxnSpLocks/>
            <a:stCxn id="161" idx="6"/>
            <a:endCxn id="163" idx="2"/>
          </p:cNvCxnSpPr>
          <p:nvPr/>
        </p:nvCxnSpPr>
        <p:spPr>
          <a:xfrm>
            <a:off x="5216911" y="4748829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72FDCCDE-AB68-0BBB-AE2C-1D3DBB7BF69B}"/>
              </a:ext>
            </a:extLst>
          </p:cNvPr>
          <p:cNvCxnSpPr>
            <a:cxnSpLocks/>
            <a:stCxn id="165" idx="6"/>
            <a:endCxn id="166" idx="2"/>
          </p:cNvCxnSpPr>
          <p:nvPr/>
        </p:nvCxnSpPr>
        <p:spPr>
          <a:xfrm flipV="1">
            <a:off x="5126342" y="5125066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4" name="Graphic 173" descr="Magnifying glass with solid fill">
            <a:extLst>
              <a:ext uri="{FF2B5EF4-FFF2-40B4-BE49-F238E27FC236}">
                <a16:creationId xmlns:a16="http://schemas.microsoft.com/office/drawing/2014/main" id="{0F8AC2A9-8789-F85B-100D-E0443672F3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8608" y="4269355"/>
            <a:ext cx="269812" cy="269812"/>
          </a:xfrm>
          <a:prstGeom prst="rect">
            <a:avLst/>
          </a:prstGeom>
        </p:spPr>
      </p:pic>
      <p:pic>
        <p:nvPicPr>
          <p:cNvPr id="175" name="Graphic 174" descr="Magnifying glass with solid fill">
            <a:extLst>
              <a:ext uri="{FF2B5EF4-FFF2-40B4-BE49-F238E27FC236}">
                <a16:creationId xmlns:a16="http://schemas.microsoft.com/office/drawing/2014/main" id="{7F5A94F7-D76E-2D1D-8ED8-D6033141A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024" y="4581054"/>
            <a:ext cx="269812" cy="269812"/>
          </a:xfrm>
          <a:prstGeom prst="rect">
            <a:avLst/>
          </a:prstGeom>
        </p:spPr>
      </p:pic>
      <p:pic>
        <p:nvPicPr>
          <p:cNvPr id="176" name="Graphic 175" descr="Magnifying glass with solid fill">
            <a:extLst>
              <a:ext uri="{FF2B5EF4-FFF2-40B4-BE49-F238E27FC236}">
                <a16:creationId xmlns:a16="http://schemas.microsoft.com/office/drawing/2014/main" id="{F88571FD-3541-4C69-A278-2C4B712B0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2759" y="5018365"/>
            <a:ext cx="269812" cy="26981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41106F6-C1F8-1A2A-950D-DA1BCC33E1DD}"/>
              </a:ext>
            </a:extLst>
          </p:cNvPr>
          <p:cNvGrpSpPr/>
          <p:nvPr/>
        </p:nvGrpSpPr>
        <p:grpSpPr>
          <a:xfrm>
            <a:off x="3469473" y="1544522"/>
            <a:ext cx="2098159" cy="1109458"/>
            <a:chOff x="1945472" y="1544522"/>
            <a:chExt cx="2098159" cy="1109458"/>
          </a:xfrm>
        </p:grpSpPr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3A863D71-8032-0CB1-F5B7-5A2F322A6FC7}"/>
                </a:ext>
              </a:extLst>
            </p:cNvPr>
            <p:cNvSpPr>
              <a:spLocks/>
            </p:cNvSpPr>
            <p:nvPr/>
          </p:nvSpPr>
          <p:spPr>
            <a:xfrm>
              <a:off x="2727376" y="1544522"/>
              <a:ext cx="446802" cy="1109458"/>
            </a:xfrm>
            <a:prstGeom prst="roundRect">
              <a:avLst/>
            </a:prstGeom>
            <a:solidFill>
              <a:srgbClr val="C1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altLang="zh-CN" sz="1200" dirty="0"/>
                <a:t>m1</a:t>
              </a:r>
              <a:endParaRPr lang="en-US" sz="1200" dirty="0"/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81F71655-C640-C675-433C-C347A49EEB7C}"/>
                </a:ext>
              </a:extLst>
            </p:cNvPr>
            <p:cNvCxnSpPr>
              <a:cxnSpLocks/>
              <a:stCxn id="78" idx="3"/>
              <a:endCxn id="76" idx="1"/>
            </p:cNvCxnSpPr>
            <p:nvPr/>
          </p:nvCxnSpPr>
          <p:spPr>
            <a:xfrm>
              <a:off x="2431521" y="209925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3C02E337-240F-E74F-950E-3A86A7AF188B}"/>
                </a:ext>
              </a:extLst>
            </p:cNvPr>
            <p:cNvSpPr>
              <a:spLocks/>
            </p:cNvSpPr>
            <p:nvPr/>
          </p:nvSpPr>
          <p:spPr>
            <a:xfrm>
              <a:off x="1945472" y="203358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9B6003CE-04C5-D980-1388-3B94D1B135E5}"/>
                </a:ext>
              </a:extLst>
            </p:cNvPr>
            <p:cNvCxnSpPr>
              <a:cxnSpLocks/>
              <a:stCxn id="80" idx="3"/>
            </p:cNvCxnSpPr>
            <p:nvPr/>
          </p:nvCxnSpPr>
          <p:spPr>
            <a:xfrm>
              <a:off x="2431521" y="243586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7113CA5F-6C37-C1B8-7477-255BB99721C3}"/>
                </a:ext>
              </a:extLst>
            </p:cNvPr>
            <p:cNvSpPr>
              <a:spLocks/>
            </p:cNvSpPr>
            <p:nvPr/>
          </p:nvSpPr>
          <p:spPr>
            <a:xfrm>
              <a:off x="1945472" y="237019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8331D06D-71B8-6FB6-7B25-0BFCC9F71A28}"/>
                </a:ext>
              </a:extLst>
            </p:cNvPr>
            <p:cNvCxnSpPr>
              <a:cxnSpLocks/>
              <a:stCxn id="82" idx="3"/>
            </p:cNvCxnSpPr>
            <p:nvPr/>
          </p:nvCxnSpPr>
          <p:spPr>
            <a:xfrm>
              <a:off x="2431521" y="176264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33C28044-6DFA-A734-AE19-C7BB80121695}"/>
                </a:ext>
              </a:extLst>
            </p:cNvPr>
            <p:cNvSpPr>
              <a:spLocks/>
            </p:cNvSpPr>
            <p:nvPr/>
          </p:nvSpPr>
          <p:spPr>
            <a:xfrm>
              <a:off x="1945472" y="169697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160ECF95-5C2A-5AC6-B531-F738DDDEC9E0}"/>
                </a:ext>
              </a:extLst>
            </p:cNvPr>
            <p:cNvSpPr>
              <a:spLocks/>
            </p:cNvSpPr>
            <p:nvPr/>
          </p:nvSpPr>
          <p:spPr>
            <a:xfrm>
              <a:off x="3297954" y="1599995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6999667E-E7EF-8683-FB2B-5F24A09121A2}"/>
                </a:ext>
              </a:extLst>
            </p:cNvPr>
            <p:cNvSpPr>
              <a:spLocks/>
            </p:cNvSpPr>
            <p:nvPr/>
          </p:nvSpPr>
          <p:spPr>
            <a:xfrm>
              <a:off x="3297954" y="1943776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9B0037E2-FCD2-2220-CFF9-1A7535C5A886}"/>
                </a:ext>
              </a:extLst>
            </p:cNvPr>
            <p:cNvSpPr>
              <a:spLocks/>
            </p:cNvSpPr>
            <p:nvPr/>
          </p:nvSpPr>
          <p:spPr>
            <a:xfrm>
              <a:off x="3297954" y="2289066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7B654576-E36F-F47A-863F-B6E6BF76A27C}"/>
                </a:ext>
              </a:extLst>
            </p:cNvPr>
            <p:cNvCxnSpPr>
              <a:cxnSpLocks/>
              <a:endCxn id="84" idx="1"/>
            </p:cNvCxnSpPr>
            <p:nvPr/>
          </p:nvCxnSpPr>
          <p:spPr>
            <a:xfrm>
              <a:off x="3174178" y="2098119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E3411E7A-289E-F227-71A6-3531E82259CC}"/>
                </a:ext>
              </a:extLst>
            </p:cNvPr>
            <p:cNvCxnSpPr>
              <a:cxnSpLocks/>
              <a:endCxn id="83" idx="1"/>
            </p:cNvCxnSpPr>
            <p:nvPr/>
          </p:nvCxnSpPr>
          <p:spPr>
            <a:xfrm>
              <a:off x="3174178" y="1754338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7BAF9802-504C-89DE-A855-86BC6B0CE8E9}"/>
                </a:ext>
              </a:extLst>
            </p:cNvPr>
            <p:cNvCxnSpPr>
              <a:cxnSpLocks/>
              <a:endCxn id="85" idx="1"/>
            </p:cNvCxnSpPr>
            <p:nvPr/>
          </p:nvCxnSpPr>
          <p:spPr>
            <a:xfrm>
              <a:off x="3174178" y="2443409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0E476C1C-31F7-B18B-A753-5593603926FF}"/>
                </a:ext>
              </a:extLst>
            </p:cNvPr>
            <p:cNvSpPr>
              <a:spLocks/>
            </p:cNvSpPr>
            <p:nvPr/>
          </p:nvSpPr>
          <p:spPr>
            <a:xfrm>
              <a:off x="3531922" y="1703927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71058AA-0F72-A239-46AA-BE78AA865F78}"/>
                </a:ext>
              </a:extLst>
            </p:cNvPr>
            <p:cNvSpPr>
              <a:spLocks/>
            </p:cNvSpPr>
            <p:nvPr/>
          </p:nvSpPr>
          <p:spPr>
            <a:xfrm>
              <a:off x="3702490" y="1641882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B4B7B1-E773-FF81-D0DE-F00EE057EBE1}"/>
                </a:ext>
              </a:extLst>
            </p:cNvPr>
            <p:cNvSpPr>
              <a:spLocks/>
            </p:cNvSpPr>
            <p:nvPr/>
          </p:nvSpPr>
          <p:spPr>
            <a:xfrm>
              <a:off x="3702490" y="1771697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918657A-C798-3812-86F2-F1A8BF3E04DC}"/>
                </a:ext>
              </a:extLst>
            </p:cNvPr>
            <p:cNvSpPr>
              <a:spLocks/>
            </p:cNvSpPr>
            <p:nvPr/>
          </p:nvSpPr>
          <p:spPr>
            <a:xfrm>
              <a:off x="3422485" y="207660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9CF2CEF-0BC6-4545-F6ED-9032A204378C}"/>
                </a:ext>
              </a:extLst>
            </p:cNvPr>
            <p:cNvSpPr>
              <a:spLocks/>
            </p:cNvSpPr>
            <p:nvPr/>
          </p:nvSpPr>
          <p:spPr>
            <a:xfrm>
              <a:off x="3590792" y="201396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66C28A4-7549-BB97-4780-733675CE0EBC}"/>
                </a:ext>
              </a:extLst>
            </p:cNvPr>
            <p:cNvSpPr>
              <a:spLocks/>
            </p:cNvSpPr>
            <p:nvPr/>
          </p:nvSpPr>
          <p:spPr>
            <a:xfrm>
              <a:off x="3767399" y="1952832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E7E336F-C95F-C4D2-937B-6D2D597E844B}"/>
                </a:ext>
              </a:extLst>
            </p:cNvPr>
            <p:cNvSpPr>
              <a:spLocks/>
            </p:cNvSpPr>
            <p:nvPr/>
          </p:nvSpPr>
          <p:spPr>
            <a:xfrm>
              <a:off x="3767399" y="2088682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80FDF0E2-662D-B328-31DF-2B5F9503908F}"/>
                </a:ext>
              </a:extLst>
            </p:cNvPr>
            <p:cNvSpPr>
              <a:spLocks/>
            </p:cNvSpPr>
            <p:nvPr/>
          </p:nvSpPr>
          <p:spPr>
            <a:xfrm>
              <a:off x="3590792" y="213887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61AAB7B-D91A-E76A-1ADB-F85F8F7D49D6}"/>
                </a:ext>
              </a:extLst>
            </p:cNvPr>
            <p:cNvSpPr>
              <a:spLocks/>
            </p:cNvSpPr>
            <p:nvPr/>
          </p:nvSpPr>
          <p:spPr>
            <a:xfrm>
              <a:off x="3500224" y="2391709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7A1B96DB-B05D-2075-ABB6-F6071685A919}"/>
                </a:ext>
              </a:extLst>
            </p:cNvPr>
            <p:cNvSpPr>
              <a:spLocks/>
            </p:cNvSpPr>
            <p:nvPr/>
          </p:nvSpPr>
          <p:spPr>
            <a:xfrm>
              <a:off x="3735699" y="239020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EC59CF16-6566-10FE-5F40-1352CA4CDFF1}"/>
                </a:ext>
              </a:extLst>
            </p:cNvPr>
            <p:cNvCxnSpPr>
              <a:cxnSpLocks/>
              <a:stCxn id="89" idx="6"/>
              <a:endCxn id="90" idx="2"/>
            </p:cNvCxnSpPr>
            <p:nvPr/>
          </p:nvCxnSpPr>
          <p:spPr>
            <a:xfrm flipV="1">
              <a:off x="3637584" y="1694713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57857542-F4A1-F106-8776-EEA073C26C10}"/>
                </a:ext>
              </a:extLst>
            </p:cNvPr>
            <p:cNvCxnSpPr>
              <a:cxnSpLocks/>
              <a:stCxn id="89" idx="6"/>
              <a:endCxn id="91" idx="2"/>
            </p:cNvCxnSpPr>
            <p:nvPr/>
          </p:nvCxnSpPr>
          <p:spPr>
            <a:xfrm>
              <a:off x="3637584" y="1756758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2492D460-F34D-BCF2-91CF-7A45944DBA0D}"/>
                </a:ext>
              </a:extLst>
            </p:cNvPr>
            <p:cNvCxnSpPr>
              <a:cxnSpLocks/>
              <a:stCxn id="92" idx="6"/>
              <a:endCxn id="93" idx="2"/>
            </p:cNvCxnSpPr>
            <p:nvPr/>
          </p:nvCxnSpPr>
          <p:spPr>
            <a:xfrm flipV="1">
              <a:off x="3528148" y="2066796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6EB58002-9325-7811-DF1C-C906BA8210DC}"/>
                </a:ext>
              </a:extLst>
            </p:cNvPr>
            <p:cNvCxnSpPr>
              <a:cxnSpLocks/>
              <a:stCxn id="92" idx="6"/>
              <a:endCxn id="96" idx="2"/>
            </p:cNvCxnSpPr>
            <p:nvPr/>
          </p:nvCxnSpPr>
          <p:spPr>
            <a:xfrm>
              <a:off x="3528148" y="2129438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345DE9CE-AAEE-06B1-2E53-176E5E4D6F1A}"/>
                </a:ext>
              </a:extLst>
            </p:cNvPr>
            <p:cNvCxnSpPr>
              <a:cxnSpLocks/>
              <a:stCxn id="93" idx="6"/>
              <a:endCxn id="94" idx="2"/>
            </p:cNvCxnSpPr>
            <p:nvPr/>
          </p:nvCxnSpPr>
          <p:spPr>
            <a:xfrm flipV="1">
              <a:off x="3696454" y="2005663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66B1E51F-944A-2603-E017-0B6C6C03079D}"/>
                </a:ext>
              </a:extLst>
            </p:cNvPr>
            <p:cNvCxnSpPr>
              <a:cxnSpLocks/>
              <a:stCxn id="93" idx="6"/>
              <a:endCxn id="95" idx="2"/>
            </p:cNvCxnSpPr>
            <p:nvPr/>
          </p:nvCxnSpPr>
          <p:spPr>
            <a:xfrm>
              <a:off x="3696454" y="2066796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4BBD2059-480C-0204-C1F2-375434D157A8}"/>
                </a:ext>
              </a:extLst>
            </p:cNvPr>
            <p:cNvCxnSpPr>
              <a:cxnSpLocks/>
              <a:stCxn id="97" idx="6"/>
              <a:endCxn id="98" idx="2"/>
            </p:cNvCxnSpPr>
            <p:nvPr/>
          </p:nvCxnSpPr>
          <p:spPr>
            <a:xfrm flipV="1">
              <a:off x="3605886" y="2443032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06" name="Graphic 105" descr="Magnifying glass with solid fill">
              <a:extLst>
                <a:ext uri="{FF2B5EF4-FFF2-40B4-BE49-F238E27FC236}">
                  <a16:creationId xmlns:a16="http://schemas.microsoft.com/office/drawing/2014/main" id="{A0B52FF9-B170-1921-0AA9-AA5799E7E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8152" y="1587322"/>
              <a:ext cx="269812" cy="269812"/>
            </a:xfrm>
            <a:prstGeom prst="rect">
              <a:avLst/>
            </a:prstGeom>
          </p:spPr>
        </p:pic>
        <p:pic>
          <p:nvPicPr>
            <p:cNvPr id="107" name="Graphic 106" descr="Magnifying glass with solid fill">
              <a:extLst>
                <a:ext uri="{FF2B5EF4-FFF2-40B4-BE49-F238E27FC236}">
                  <a16:creationId xmlns:a16="http://schemas.microsoft.com/office/drawing/2014/main" id="{33514477-B2CE-0DA0-45CB-243DAED4E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4568" y="1899021"/>
              <a:ext cx="269812" cy="269812"/>
            </a:xfrm>
            <a:prstGeom prst="rect">
              <a:avLst/>
            </a:prstGeom>
          </p:spPr>
        </p:pic>
        <p:pic>
          <p:nvPicPr>
            <p:cNvPr id="108" name="Graphic 107" descr="Magnifying glass with solid fill">
              <a:extLst>
                <a:ext uri="{FF2B5EF4-FFF2-40B4-BE49-F238E27FC236}">
                  <a16:creationId xmlns:a16="http://schemas.microsoft.com/office/drawing/2014/main" id="{A7835B66-A9C7-13F4-2D3A-7432DAF3572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82303" y="2336332"/>
              <a:ext cx="269812" cy="26981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1B9265-8F58-E01C-F517-735F4CA45F13}"/>
                </a:ext>
              </a:extLst>
            </p:cNvPr>
            <p:cNvSpPr>
              <a:spLocks/>
            </p:cNvSpPr>
            <p:nvPr/>
          </p:nvSpPr>
          <p:spPr>
            <a:xfrm>
              <a:off x="3744085" y="2057598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8FD7320-76FF-C882-BC07-0F48F707884A}"/>
              </a:ext>
            </a:extLst>
          </p:cNvPr>
          <p:cNvGrpSpPr/>
          <p:nvPr/>
        </p:nvGrpSpPr>
        <p:grpSpPr>
          <a:xfrm>
            <a:off x="3465929" y="2875959"/>
            <a:ext cx="2098159" cy="1109458"/>
            <a:chOff x="1945472" y="2882056"/>
            <a:chExt cx="2098159" cy="1109458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117D6B63-DEF4-D8AA-8F15-A75FF1786E33}"/>
                </a:ext>
              </a:extLst>
            </p:cNvPr>
            <p:cNvSpPr>
              <a:spLocks/>
            </p:cNvSpPr>
            <p:nvPr/>
          </p:nvSpPr>
          <p:spPr>
            <a:xfrm>
              <a:off x="2727376" y="2882056"/>
              <a:ext cx="446802" cy="1109458"/>
            </a:xfrm>
            <a:prstGeom prst="roundRect">
              <a:avLst/>
            </a:prstGeom>
            <a:solidFill>
              <a:srgbClr val="C1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m2</a:t>
              </a:r>
              <a:endParaRPr lang="en-US" sz="1200" dirty="0"/>
            </a:p>
          </p:txBody>
        </p: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5A29B761-D2BC-4C2E-B8A0-F912938D4666}"/>
                </a:ext>
              </a:extLst>
            </p:cNvPr>
            <p:cNvCxnSpPr>
              <a:cxnSpLocks/>
              <a:stCxn id="112" idx="3"/>
              <a:endCxn id="110" idx="1"/>
            </p:cNvCxnSpPr>
            <p:nvPr/>
          </p:nvCxnSpPr>
          <p:spPr>
            <a:xfrm>
              <a:off x="2431521" y="343678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C96F141A-2DB9-E94E-DC6B-B9285EE16234}"/>
                </a:ext>
              </a:extLst>
            </p:cNvPr>
            <p:cNvSpPr>
              <a:spLocks/>
            </p:cNvSpPr>
            <p:nvPr/>
          </p:nvSpPr>
          <p:spPr>
            <a:xfrm>
              <a:off x="1945472" y="337112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373458CD-6FAF-D10F-4865-5A7BD6422DF3}"/>
                </a:ext>
              </a:extLst>
            </p:cNvPr>
            <p:cNvCxnSpPr>
              <a:cxnSpLocks/>
              <a:stCxn id="114" idx="3"/>
            </p:cNvCxnSpPr>
            <p:nvPr/>
          </p:nvCxnSpPr>
          <p:spPr>
            <a:xfrm>
              <a:off x="2431521" y="377339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Rounded Rectangle 113">
              <a:extLst>
                <a:ext uri="{FF2B5EF4-FFF2-40B4-BE49-F238E27FC236}">
                  <a16:creationId xmlns:a16="http://schemas.microsoft.com/office/drawing/2014/main" id="{DF60AE90-BC5F-1362-D80B-58275ABA2BD5}"/>
                </a:ext>
              </a:extLst>
            </p:cNvPr>
            <p:cNvSpPr>
              <a:spLocks/>
            </p:cNvSpPr>
            <p:nvPr/>
          </p:nvSpPr>
          <p:spPr>
            <a:xfrm>
              <a:off x="1945472" y="370773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D58BFBCE-4EE0-D877-720D-538974C2F3AF}"/>
                </a:ext>
              </a:extLst>
            </p:cNvPr>
            <p:cNvCxnSpPr>
              <a:cxnSpLocks/>
              <a:stCxn id="116" idx="3"/>
            </p:cNvCxnSpPr>
            <p:nvPr/>
          </p:nvCxnSpPr>
          <p:spPr>
            <a:xfrm>
              <a:off x="2431521" y="310017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Rounded Rectangle 115">
              <a:extLst>
                <a:ext uri="{FF2B5EF4-FFF2-40B4-BE49-F238E27FC236}">
                  <a16:creationId xmlns:a16="http://schemas.microsoft.com/office/drawing/2014/main" id="{5087F69E-D1B5-99CD-EB78-54CDC5DC7C38}"/>
                </a:ext>
              </a:extLst>
            </p:cNvPr>
            <p:cNvSpPr>
              <a:spLocks/>
            </p:cNvSpPr>
            <p:nvPr/>
          </p:nvSpPr>
          <p:spPr>
            <a:xfrm>
              <a:off x="1945472" y="303451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117" name="Rounded Rectangle 116">
              <a:extLst>
                <a:ext uri="{FF2B5EF4-FFF2-40B4-BE49-F238E27FC236}">
                  <a16:creationId xmlns:a16="http://schemas.microsoft.com/office/drawing/2014/main" id="{E5498453-2B6D-9979-F686-2CEB9800F1AB}"/>
                </a:ext>
              </a:extLst>
            </p:cNvPr>
            <p:cNvSpPr>
              <a:spLocks/>
            </p:cNvSpPr>
            <p:nvPr/>
          </p:nvSpPr>
          <p:spPr>
            <a:xfrm>
              <a:off x="3297954" y="2937529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8" name="Rounded Rectangle 117">
              <a:extLst>
                <a:ext uri="{FF2B5EF4-FFF2-40B4-BE49-F238E27FC236}">
                  <a16:creationId xmlns:a16="http://schemas.microsoft.com/office/drawing/2014/main" id="{5174A60E-64FF-7EDD-0142-83F430DD0FE1}"/>
                </a:ext>
              </a:extLst>
            </p:cNvPr>
            <p:cNvSpPr>
              <a:spLocks/>
            </p:cNvSpPr>
            <p:nvPr/>
          </p:nvSpPr>
          <p:spPr>
            <a:xfrm>
              <a:off x="3297954" y="328131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19" name="Rounded Rectangle 118">
              <a:extLst>
                <a:ext uri="{FF2B5EF4-FFF2-40B4-BE49-F238E27FC236}">
                  <a16:creationId xmlns:a16="http://schemas.microsoft.com/office/drawing/2014/main" id="{0CB13B3A-A982-7D5F-427F-D850A529C52D}"/>
                </a:ext>
              </a:extLst>
            </p:cNvPr>
            <p:cNvSpPr>
              <a:spLocks/>
            </p:cNvSpPr>
            <p:nvPr/>
          </p:nvSpPr>
          <p:spPr>
            <a:xfrm>
              <a:off x="3297954" y="362660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20" name="Straight Arrow Connector 119">
              <a:extLst>
                <a:ext uri="{FF2B5EF4-FFF2-40B4-BE49-F238E27FC236}">
                  <a16:creationId xmlns:a16="http://schemas.microsoft.com/office/drawing/2014/main" id="{788552BC-7A50-B9B7-F5A9-626EDD551BCC}"/>
                </a:ext>
              </a:extLst>
            </p:cNvPr>
            <p:cNvCxnSpPr>
              <a:cxnSpLocks/>
              <a:endCxn id="118" idx="1"/>
            </p:cNvCxnSpPr>
            <p:nvPr/>
          </p:nvCxnSpPr>
          <p:spPr>
            <a:xfrm>
              <a:off x="3174178" y="343565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B9DF6283-0D59-71FF-FA7F-C9D1E600B6F0}"/>
                </a:ext>
              </a:extLst>
            </p:cNvPr>
            <p:cNvCxnSpPr>
              <a:cxnSpLocks/>
              <a:endCxn id="117" idx="1"/>
            </p:cNvCxnSpPr>
            <p:nvPr/>
          </p:nvCxnSpPr>
          <p:spPr>
            <a:xfrm>
              <a:off x="3174178" y="3091872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98BBBD43-4F2A-04A4-3750-014B35836DFC}"/>
                </a:ext>
              </a:extLst>
            </p:cNvPr>
            <p:cNvCxnSpPr>
              <a:cxnSpLocks/>
              <a:endCxn id="119" idx="1"/>
            </p:cNvCxnSpPr>
            <p:nvPr/>
          </p:nvCxnSpPr>
          <p:spPr>
            <a:xfrm>
              <a:off x="3174178" y="378094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53C69D23-08E1-2DA9-99EE-AC26B251DCFC}"/>
                </a:ext>
              </a:extLst>
            </p:cNvPr>
            <p:cNvSpPr>
              <a:spLocks/>
            </p:cNvSpPr>
            <p:nvPr/>
          </p:nvSpPr>
          <p:spPr>
            <a:xfrm>
              <a:off x="3531922" y="304146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797D0B27-D6FE-4F02-89DE-254C1947BFD4}"/>
                </a:ext>
              </a:extLst>
            </p:cNvPr>
            <p:cNvSpPr>
              <a:spLocks/>
            </p:cNvSpPr>
            <p:nvPr/>
          </p:nvSpPr>
          <p:spPr>
            <a:xfrm>
              <a:off x="3702490" y="297941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D99DCC2E-13F1-E700-0E63-DCBBBF01ED30}"/>
                </a:ext>
              </a:extLst>
            </p:cNvPr>
            <p:cNvSpPr>
              <a:spLocks/>
            </p:cNvSpPr>
            <p:nvPr/>
          </p:nvSpPr>
          <p:spPr>
            <a:xfrm>
              <a:off x="3702490" y="310923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E233590D-1961-8FF8-8A94-1FC85E8FFCE1}"/>
                </a:ext>
              </a:extLst>
            </p:cNvPr>
            <p:cNvSpPr>
              <a:spLocks/>
            </p:cNvSpPr>
            <p:nvPr/>
          </p:nvSpPr>
          <p:spPr>
            <a:xfrm>
              <a:off x="3422485" y="341414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FABB3E33-1C07-2EAD-154F-EC01406E9958}"/>
                </a:ext>
              </a:extLst>
            </p:cNvPr>
            <p:cNvSpPr>
              <a:spLocks/>
            </p:cNvSpPr>
            <p:nvPr/>
          </p:nvSpPr>
          <p:spPr>
            <a:xfrm>
              <a:off x="3590792" y="3351498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DA77B5B-24B1-E54D-532E-9BAD55A22CDC}"/>
                </a:ext>
              </a:extLst>
            </p:cNvPr>
            <p:cNvSpPr>
              <a:spLocks/>
            </p:cNvSpPr>
            <p:nvPr/>
          </p:nvSpPr>
          <p:spPr>
            <a:xfrm>
              <a:off x="3767399" y="329036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89D175F5-3E2D-5FA4-4F61-F0E5BBF22B33}"/>
                </a:ext>
              </a:extLst>
            </p:cNvPr>
            <p:cNvSpPr>
              <a:spLocks/>
            </p:cNvSpPr>
            <p:nvPr/>
          </p:nvSpPr>
          <p:spPr>
            <a:xfrm>
              <a:off x="3767399" y="342621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B9AB4317-B505-9EB5-5A91-7D173993727A}"/>
                </a:ext>
              </a:extLst>
            </p:cNvPr>
            <p:cNvSpPr>
              <a:spLocks/>
            </p:cNvSpPr>
            <p:nvPr/>
          </p:nvSpPr>
          <p:spPr>
            <a:xfrm>
              <a:off x="3500224" y="372924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B6D2A7BB-3A3C-9CA9-FDD7-AF446C5C31D9}"/>
                </a:ext>
              </a:extLst>
            </p:cNvPr>
            <p:cNvSpPr>
              <a:spLocks/>
            </p:cNvSpPr>
            <p:nvPr/>
          </p:nvSpPr>
          <p:spPr>
            <a:xfrm>
              <a:off x="3735699" y="372773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5BD58B28-EA93-D295-9739-8B560044989C}"/>
                </a:ext>
              </a:extLst>
            </p:cNvPr>
            <p:cNvCxnSpPr>
              <a:cxnSpLocks/>
              <a:stCxn id="123" idx="6"/>
              <a:endCxn id="124" idx="2"/>
            </p:cNvCxnSpPr>
            <p:nvPr/>
          </p:nvCxnSpPr>
          <p:spPr>
            <a:xfrm flipV="1">
              <a:off x="3637584" y="3032247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D04D8284-129F-A7EE-DDD5-5B797FD1E7DB}"/>
                </a:ext>
              </a:extLst>
            </p:cNvPr>
            <p:cNvCxnSpPr>
              <a:cxnSpLocks/>
              <a:stCxn id="123" idx="6"/>
              <a:endCxn id="125" idx="2"/>
            </p:cNvCxnSpPr>
            <p:nvPr/>
          </p:nvCxnSpPr>
          <p:spPr>
            <a:xfrm>
              <a:off x="3637584" y="3094292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27646270-F205-E1A3-B7A8-0D6DD13FE784}"/>
                </a:ext>
              </a:extLst>
            </p:cNvPr>
            <p:cNvCxnSpPr>
              <a:cxnSpLocks/>
              <a:stCxn id="126" idx="6"/>
              <a:endCxn id="127" idx="2"/>
            </p:cNvCxnSpPr>
            <p:nvPr/>
          </p:nvCxnSpPr>
          <p:spPr>
            <a:xfrm flipV="1">
              <a:off x="3528148" y="3404330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78AC62AE-7A89-296D-2602-DB7139A16560}"/>
                </a:ext>
              </a:extLst>
            </p:cNvPr>
            <p:cNvCxnSpPr>
              <a:cxnSpLocks/>
              <a:stCxn id="126" idx="6"/>
            </p:cNvCxnSpPr>
            <p:nvPr/>
          </p:nvCxnSpPr>
          <p:spPr>
            <a:xfrm>
              <a:off x="3528148" y="3466972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B57775E1-3DB1-17C8-B856-759DC924B9AD}"/>
                </a:ext>
              </a:extLst>
            </p:cNvPr>
            <p:cNvCxnSpPr>
              <a:cxnSpLocks/>
              <a:stCxn id="127" idx="6"/>
              <a:endCxn id="128" idx="2"/>
            </p:cNvCxnSpPr>
            <p:nvPr/>
          </p:nvCxnSpPr>
          <p:spPr>
            <a:xfrm flipV="1">
              <a:off x="3696454" y="3343197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6DAEEFB3-E096-7CED-85B7-788138E75E28}"/>
                </a:ext>
              </a:extLst>
            </p:cNvPr>
            <p:cNvCxnSpPr>
              <a:cxnSpLocks/>
              <a:stCxn id="127" idx="6"/>
              <a:endCxn id="129" idx="2"/>
            </p:cNvCxnSpPr>
            <p:nvPr/>
          </p:nvCxnSpPr>
          <p:spPr>
            <a:xfrm>
              <a:off x="3696454" y="3404330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093F3D31-26C0-DB00-1D99-CA06D4D6E908}"/>
                </a:ext>
              </a:extLst>
            </p:cNvPr>
            <p:cNvCxnSpPr>
              <a:cxnSpLocks/>
              <a:stCxn id="131" idx="6"/>
              <a:endCxn id="132" idx="2"/>
            </p:cNvCxnSpPr>
            <p:nvPr/>
          </p:nvCxnSpPr>
          <p:spPr>
            <a:xfrm flipV="1">
              <a:off x="3605886" y="3780566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40" name="Graphic 139" descr="Magnifying glass with solid fill">
              <a:extLst>
                <a:ext uri="{FF2B5EF4-FFF2-40B4-BE49-F238E27FC236}">
                  <a16:creationId xmlns:a16="http://schemas.microsoft.com/office/drawing/2014/main" id="{B09BA536-8A62-E2C9-5671-3D306707C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8152" y="2924856"/>
              <a:ext cx="269812" cy="269812"/>
            </a:xfrm>
            <a:prstGeom prst="rect">
              <a:avLst/>
            </a:prstGeom>
          </p:spPr>
        </p:pic>
        <p:pic>
          <p:nvPicPr>
            <p:cNvPr id="141" name="Graphic 140" descr="Magnifying glass with solid fill">
              <a:extLst>
                <a:ext uri="{FF2B5EF4-FFF2-40B4-BE49-F238E27FC236}">
                  <a16:creationId xmlns:a16="http://schemas.microsoft.com/office/drawing/2014/main" id="{93938EA1-C45D-E64C-0CAC-41196D9BB1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4568" y="3236555"/>
              <a:ext cx="269812" cy="269812"/>
            </a:xfrm>
            <a:prstGeom prst="rect">
              <a:avLst/>
            </a:prstGeom>
          </p:spPr>
        </p:pic>
        <p:pic>
          <p:nvPicPr>
            <p:cNvPr id="142" name="Graphic 141" descr="Magnifying glass with solid fill">
              <a:extLst>
                <a:ext uri="{FF2B5EF4-FFF2-40B4-BE49-F238E27FC236}">
                  <a16:creationId xmlns:a16="http://schemas.microsoft.com/office/drawing/2014/main" id="{C13442AE-10F6-6ED6-AF04-F4784D57E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82303" y="3673866"/>
              <a:ext cx="269812" cy="269812"/>
            </a:xfrm>
            <a:prstGeom prst="rect">
              <a:avLst/>
            </a:prstGeom>
          </p:spPr>
        </p:pic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62003CAA-B9FD-337C-F9DF-FFFDDA32CB74}"/>
                </a:ext>
              </a:extLst>
            </p:cNvPr>
            <p:cNvSpPr>
              <a:spLocks/>
            </p:cNvSpPr>
            <p:nvPr/>
          </p:nvSpPr>
          <p:spPr>
            <a:xfrm>
              <a:off x="3590791" y="348131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CFDB086-CEA3-E41E-22A1-A9A48DF6141C}"/>
                </a:ext>
              </a:extLst>
            </p:cNvPr>
            <p:cNvSpPr>
              <a:spLocks/>
            </p:cNvSpPr>
            <p:nvPr/>
          </p:nvSpPr>
          <p:spPr>
            <a:xfrm>
              <a:off x="3744757" y="3393368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700CAB-36E8-B81C-E2B1-7B2D02F4B4F7}"/>
              </a:ext>
            </a:extLst>
          </p:cNvPr>
          <p:cNvGrpSpPr/>
          <p:nvPr/>
        </p:nvGrpSpPr>
        <p:grpSpPr>
          <a:xfrm>
            <a:off x="3465929" y="5675676"/>
            <a:ext cx="2098159" cy="1109458"/>
            <a:chOff x="1941928" y="5675676"/>
            <a:chExt cx="2098159" cy="1109458"/>
          </a:xfrm>
        </p:grpSpPr>
        <p:sp>
          <p:nvSpPr>
            <p:cNvPr id="178" name="Rounded Rectangle 177">
              <a:extLst>
                <a:ext uri="{FF2B5EF4-FFF2-40B4-BE49-F238E27FC236}">
                  <a16:creationId xmlns:a16="http://schemas.microsoft.com/office/drawing/2014/main" id="{B99EBF44-DDC9-DB10-FF1F-B827CAE72C66}"/>
                </a:ext>
              </a:extLst>
            </p:cNvPr>
            <p:cNvSpPr>
              <a:spLocks/>
            </p:cNvSpPr>
            <p:nvPr/>
          </p:nvSpPr>
          <p:spPr>
            <a:xfrm>
              <a:off x="2723832" y="5675676"/>
              <a:ext cx="446802" cy="1109458"/>
            </a:xfrm>
            <a:prstGeom prst="roundRect">
              <a:avLst/>
            </a:prstGeom>
            <a:solidFill>
              <a:srgbClr val="C1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m4</a:t>
              </a:r>
              <a:endParaRPr lang="en-US" sz="1200" dirty="0"/>
            </a:p>
          </p:txBody>
        </p: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B408B37C-2FD2-DECF-18A0-619DECA58958}"/>
                </a:ext>
              </a:extLst>
            </p:cNvPr>
            <p:cNvCxnSpPr>
              <a:cxnSpLocks/>
              <a:stCxn id="180" idx="3"/>
              <a:endCxn id="178" idx="1"/>
            </p:cNvCxnSpPr>
            <p:nvPr/>
          </p:nvCxnSpPr>
          <p:spPr>
            <a:xfrm>
              <a:off x="2427977" y="623040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Rounded Rectangle 179">
              <a:extLst>
                <a:ext uri="{FF2B5EF4-FFF2-40B4-BE49-F238E27FC236}">
                  <a16:creationId xmlns:a16="http://schemas.microsoft.com/office/drawing/2014/main" id="{F8E94BAE-B00A-112E-4905-A77966EEE3A9}"/>
                </a:ext>
              </a:extLst>
            </p:cNvPr>
            <p:cNvSpPr>
              <a:spLocks/>
            </p:cNvSpPr>
            <p:nvPr/>
          </p:nvSpPr>
          <p:spPr>
            <a:xfrm>
              <a:off x="1941928" y="616474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A8C63843-5487-5099-F256-8B3CB0538605}"/>
                </a:ext>
              </a:extLst>
            </p:cNvPr>
            <p:cNvCxnSpPr>
              <a:cxnSpLocks/>
              <a:stCxn id="182" idx="3"/>
            </p:cNvCxnSpPr>
            <p:nvPr/>
          </p:nvCxnSpPr>
          <p:spPr>
            <a:xfrm>
              <a:off x="2427977" y="656701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Rounded Rectangle 181">
              <a:extLst>
                <a:ext uri="{FF2B5EF4-FFF2-40B4-BE49-F238E27FC236}">
                  <a16:creationId xmlns:a16="http://schemas.microsoft.com/office/drawing/2014/main" id="{BCC79CA5-B695-57EB-09BF-E7A31D23DAEA}"/>
                </a:ext>
              </a:extLst>
            </p:cNvPr>
            <p:cNvSpPr>
              <a:spLocks/>
            </p:cNvSpPr>
            <p:nvPr/>
          </p:nvSpPr>
          <p:spPr>
            <a:xfrm>
              <a:off x="1941928" y="650135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183" name="Straight Arrow Connector 182">
              <a:extLst>
                <a:ext uri="{FF2B5EF4-FFF2-40B4-BE49-F238E27FC236}">
                  <a16:creationId xmlns:a16="http://schemas.microsoft.com/office/drawing/2014/main" id="{10FE1F75-5DB7-D27F-8DD5-C992AA03D251}"/>
                </a:ext>
              </a:extLst>
            </p:cNvPr>
            <p:cNvCxnSpPr>
              <a:cxnSpLocks/>
              <a:stCxn id="184" idx="3"/>
            </p:cNvCxnSpPr>
            <p:nvPr/>
          </p:nvCxnSpPr>
          <p:spPr>
            <a:xfrm>
              <a:off x="2427977" y="589379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Rounded Rectangle 183">
              <a:extLst>
                <a:ext uri="{FF2B5EF4-FFF2-40B4-BE49-F238E27FC236}">
                  <a16:creationId xmlns:a16="http://schemas.microsoft.com/office/drawing/2014/main" id="{8EB64169-8CA7-696C-D903-1925EE61F929}"/>
                </a:ext>
              </a:extLst>
            </p:cNvPr>
            <p:cNvSpPr>
              <a:spLocks/>
            </p:cNvSpPr>
            <p:nvPr/>
          </p:nvSpPr>
          <p:spPr>
            <a:xfrm>
              <a:off x="1941928" y="582813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185" name="Rounded Rectangle 184">
              <a:extLst>
                <a:ext uri="{FF2B5EF4-FFF2-40B4-BE49-F238E27FC236}">
                  <a16:creationId xmlns:a16="http://schemas.microsoft.com/office/drawing/2014/main" id="{FC180A94-7926-6355-8FF2-1D43C5943E60}"/>
                </a:ext>
              </a:extLst>
            </p:cNvPr>
            <p:cNvSpPr>
              <a:spLocks/>
            </p:cNvSpPr>
            <p:nvPr/>
          </p:nvSpPr>
          <p:spPr>
            <a:xfrm>
              <a:off x="3294410" y="5731149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6" name="Rounded Rectangle 185">
              <a:extLst>
                <a:ext uri="{FF2B5EF4-FFF2-40B4-BE49-F238E27FC236}">
                  <a16:creationId xmlns:a16="http://schemas.microsoft.com/office/drawing/2014/main" id="{48ED7035-2070-5A5F-ECCB-28158E6680B1}"/>
                </a:ext>
              </a:extLst>
            </p:cNvPr>
            <p:cNvSpPr>
              <a:spLocks/>
            </p:cNvSpPr>
            <p:nvPr/>
          </p:nvSpPr>
          <p:spPr>
            <a:xfrm>
              <a:off x="3294410" y="607493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7" name="Rounded Rectangle 186">
              <a:extLst>
                <a:ext uri="{FF2B5EF4-FFF2-40B4-BE49-F238E27FC236}">
                  <a16:creationId xmlns:a16="http://schemas.microsoft.com/office/drawing/2014/main" id="{5DFC151F-7602-F070-35E0-923643942B33}"/>
                </a:ext>
              </a:extLst>
            </p:cNvPr>
            <p:cNvSpPr>
              <a:spLocks/>
            </p:cNvSpPr>
            <p:nvPr/>
          </p:nvSpPr>
          <p:spPr>
            <a:xfrm>
              <a:off x="3294410" y="642022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FA805955-48EE-A222-4EE4-BBD568B00DFA}"/>
                </a:ext>
              </a:extLst>
            </p:cNvPr>
            <p:cNvCxnSpPr>
              <a:cxnSpLocks/>
              <a:endCxn id="186" idx="1"/>
            </p:cNvCxnSpPr>
            <p:nvPr/>
          </p:nvCxnSpPr>
          <p:spPr>
            <a:xfrm>
              <a:off x="3170634" y="622927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E57AF793-50F0-9256-811A-CB0C262CEF98}"/>
                </a:ext>
              </a:extLst>
            </p:cNvPr>
            <p:cNvCxnSpPr>
              <a:cxnSpLocks/>
              <a:endCxn id="185" idx="1"/>
            </p:cNvCxnSpPr>
            <p:nvPr/>
          </p:nvCxnSpPr>
          <p:spPr>
            <a:xfrm>
              <a:off x="3170634" y="5885492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48F99A36-A16D-C622-F6E9-9A19235E8F98}"/>
                </a:ext>
              </a:extLst>
            </p:cNvPr>
            <p:cNvCxnSpPr>
              <a:cxnSpLocks/>
              <a:endCxn id="187" idx="1"/>
            </p:cNvCxnSpPr>
            <p:nvPr/>
          </p:nvCxnSpPr>
          <p:spPr>
            <a:xfrm>
              <a:off x="3170634" y="657456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A6C473F-EB87-44BA-D50B-8E0A7E3E06BC}"/>
                </a:ext>
              </a:extLst>
            </p:cNvPr>
            <p:cNvSpPr>
              <a:spLocks/>
            </p:cNvSpPr>
            <p:nvPr/>
          </p:nvSpPr>
          <p:spPr>
            <a:xfrm>
              <a:off x="3528378" y="583508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222CF62D-3473-EEA4-ECBE-1AEEC25799EB}"/>
                </a:ext>
              </a:extLst>
            </p:cNvPr>
            <p:cNvSpPr>
              <a:spLocks/>
            </p:cNvSpPr>
            <p:nvPr/>
          </p:nvSpPr>
          <p:spPr>
            <a:xfrm>
              <a:off x="3698946" y="577303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4DEA3493-784C-F2EF-9BEA-760D6CB40A62}"/>
                </a:ext>
              </a:extLst>
            </p:cNvPr>
            <p:cNvSpPr>
              <a:spLocks/>
            </p:cNvSpPr>
            <p:nvPr/>
          </p:nvSpPr>
          <p:spPr>
            <a:xfrm>
              <a:off x="3418941" y="620776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A55F50A6-39E9-491A-28C3-2817A198A41C}"/>
                </a:ext>
              </a:extLst>
            </p:cNvPr>
            <p:cNvSpPr>
              <a:spLocks/>
            </p:cNvSpPr>
            <p:nvPr/>
          </p:nvSpPr>
          <p:spPr>
            <a:xfrm>
              <a:off x="3587248" y="6145118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0652990-2607-731B-ED96-A44023D3D2ED}"/>
                </a:ext>
              </a:extLst>
            </p:cNvPr>
            <p:cNvSpPr>
              <a:spLocks/>
            </p:cNvSpPr>
            <p:nvPr/>
          </p:nvSpPr>
          <p:spPr>
            <a:xfrm>
              <a:off x="3763855" y="608398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C8C9990-CF8B-8AAF-B280-0C283F2FFFA7}"/>
                </a:ext>
              </a:extLst>
            </p:cNvPr>
            <p:cNvSpPr>
              <a:spLocks/>
            </p:cNvSpPr>
            <p:nvPr/>
          </p:nvSpPr>
          <p:spPr>
            <a:xfrm>
              <a:off x="3763855" y="621983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2BE7D70F-BD63-5B11-EAF4-4CE051D9B155}"/>
                </a:ext>
              </a:extLst>
            </p:cNvPr>
            <p:cNvSpPr>
              <a:spLocks/>
            </p:cNvSpPr>
            <p:nvPr/>
          </p:nvSpPr>
          <p:spPr>
            <a:xfrm>
              <a:off x="3496680" y="652286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D24DA3D6-D26E-BB23-B7A3-740342FDB48D}"/>
                </a:ext>
              </a:extLst>
            </p:cNvPr>
            <p:cNvSpPr>
              <a:spLocks/>
            </p:cNvSpPr>
            <p:nvPr/>
          </p:nvSpPr>
          <p:spPr>
            <a:xfrm>
              <a:off x="3732155" y="652135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201" name="Straight Arrow Connector 200">
              <a:extLst>
                <a:ext uri="{FF2B5EF4-FFF2-40B4-BE49-F238E27FC236}">
                  <a16:creationId xmlns:a16="http://schemas.microsoft.com/office/drawing/2014/main" id="{0179E3A8-D602-1499-5EC2-BE565E151626}"/>
                </a:ext>
              </a:extLst>
            </p:cNvPr>
            <p:cNvCxnSpPr>
              <a:cxnSpLocks/>
              <a:stCxn id="191" idx="6"/>
              <a:endCxn id="192" idx="2"/>
            </p:cNvCxnSpPr>
            <p:nvPr/>
          </p:nvCxnSpPr>
          <p:spPr>
            <a:xfrm flipV="1">
              <a:off x="3634040" y="5825867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Arrow Connector 201">
              <a:extLst>
                <a:ext uri="{FF2B5EF4-FFF2-40B4-BE49-F238E27FC236}">
                  <a16:creationId xmlns:a16="http://schemas.microsoft.com/office/drawing/2014/main" id="{1E9C6C77-9B98-AA67-CC45-7651562ED43E}"/>
                </a:ext>
              </a:extLst>
            </p:cNvPr>
            <p:cNvCxnSpPr>
              <a:cxnSpLocks/>
              <a:stCxn id="191" idx="6"/>
            </p:cNvCxnSpPr>
            <p:nvPr/>
          </p:nvCxnSpPr>
          <p:spPr>
            <a:xfrm>
              <a:off x="3634040" y="5887912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Arrow Connector 202">
              <a:extLst>
                <a:ext uri="{FF2B5EF4-FFF2-40B4-BE49-F238E27FC236}">
                  <a16:creationId xmlns:a16="http://schemas.microsoft.com/office/drawing/2014/main" id="{5A2CB7C6-A98A-5D26-F800-5E5EFD50BCB5}"/>
                </a:ext>
              </a:extLst>
            </p:cNvPr>
            <p:cNvCxnSpPr>
              <a:cxnSpLocks/>
              <a:stCxn id="194" idx="6"/>
              <a:endCxn id="195" idx="2"/>
            </p:cNvCxnSpPr>
            <p:nvPr/>
          </p:nvCxnSpPr>
          <p:spPr>
            <a:xfrm flipV="1">
              <a:off x="3524604" y="6197950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0E14E913-7210-696D-284A-C7489A11EF9F}"/>
                </a:ext>
              </a:extLst>
            </p:cNvPr>
            <p:cNvCxnSpPr>
              <a:cxnSpLocks/>
              <a:stCxn id="194" idx="6"/>
            </p:cNvCxnSpPr>
            <p:nvPr/>
          </p:nvCxnSpPr>
          <p:spPr>
            <a:xfrm>
              <a:off x="3524604" y="6260592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B943E6BC-4A04-A3D0-4347-304CBA8ABF25}"/>
                </a:ext>
              </a:extLst>
            </p:cNvPr>
            <p:cNvCxnSpPr>
              <a:cxnSpLocks/>
              <a:stCxn id="195" idx="6"/>
              <a:endCxn id="196" idx="2"/>
            </p:cNvCxnSpPr>
            <p:nvPr/>
          </p:nvCxnSpPr>
          <p:spPr>
            <a:xfrm flipV="1">
              <a:off x="3692910" y="6136817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DFC303F5-A6C9-4122-678F-6105FDD72570}"/>
                </a:ext>
              </a:extLst>
            </p:cNvPr>
            <p:cNvCxnSpPr>
              <a:cxnSpLocks/>
              <a:stCxn id="195" idx="6"/>
              <a:endCxn id="197" idx="2"/>
            </p:cNvCxnSpPr>
            <p:nvPr/>
          </p:nvCxnSpPr>
          <p:spPr>
            <a:xfrm>
              <a:off x="3692910" y="6197950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60DC681C-B7BF-3FCF-83E2-DD13BC6C1E45}"/>
                </a:ext>
              </a:extLst>
            </p:cNvPr>
            <p:cNvCxnSpPr>
              <a:cxnSpLocks/>
              <a:stCxn id="199" idx="6"/>
              <a:endCxn id="200" idx="2"/>
            </p:cNvCxnSpPr>
            <p:nvPr/>
          </p:nvCxnSpPr>
          <p:spPr>
            <a:xfrm flipV="1">
              <a:off x="3602342" y="6574186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08" name="Graphic 207" descr="Magnifying glass with solid fill">
              <a:extLst>
                <a:ext uri="{FF2B5EF4-FFF2-40B4-BE49-F238E27FC236}">
                  <a16:creationId xmlns:a16="http://schemas.microsoft.com/office/drawing/2014/main" id="{D5BB8971-BAA4-D784-1590-76BA081FCE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4608" y="5718476"/>
              <a:ext cx="269812" cy="269812"/>
            </a:xfrm>
            <a:prstGeom prst="rect">
              <a:avLst/>
            </a:prstGeom>
          </p:spPr>
        </p:pic>
        <p:pic>
          <p:nvPicPr>
            <p:cNvPr id="209" name="Graphic 208" descr="Magnifying glass with solid fill">
              <a:extLst>
                <a:ext uri="{FF2B5EF4-FFF2-40B4-BE49-F238E27FC236}">
                  <a16:creationId xmlns:a16="http://schemas.microsoft.com/office/drawing/2014/main" id="{2EC0AFAB-92DD-4A28-2DC5-E1E6BF019C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1024" y="6030175"/>
              <a:ext cx="269812" cy="269812"/>
            </a:xfrm>
            <a:prstGeom prst="rect">
              <a:avLst/>
            </a:prstGeom>
          </p:spPr>
        </p:pic>
        <p:pic>
          <p:nvPicPr>
            <p:cNvPr id="210" name="Graphic 209" descr="Magnifying glass with solid fill">
              <a:extLst>
                <a:ext uri="{FF2B5EF4-FFF2-40B4-BE49-F238E27FC236}">
                  <a16:creationId xmlns:a16="http://schemas.microsoft.com/office/drawing/2014/main" id="{47F13A49-4BC9-1DB6-3DAB-20E4ACA73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78759" y="6467486"/>
              <a:ext cx="269812" cy="269812"/>
            </a:xfrm>
            <a:prstGeom prst="rect">
              <a:avLst/>
            </a:prstGeom>
          </p:spPr>
        </p:pic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2102980-CEF9-E3D9-7A7B-12E4B064A55F}"/>
                </a:ext>
              </a:extLst>
            </p:cNvPr>
            <p:cNvSpPr>
              <a:spLocks/>
            </p:cNvSpPr>
            <p:nvPr/>
          </p:nvSpPr>
          <p:spPr>
            <a:xfrm>
              <a:off x="3590791" y="6271425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52F63E5-2435-3AF0-CB1B-626046BEF37D}"/>
                </a:ext>
              </a:extLst>
            </p:cNvPr>
            <p:cNvSpPr>
              <a:spLocks/>
            </p:cNvSpPr>
            <p:nvPr/>
          </p:nvSpPr>
          <p:spPr>
            <a:xfrm>
              <a:off x="3696454" y="591094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B4256A6-083C-E3D0-B401-4B7956FAD7D7}"/>
                </a:ext>
              </a:extLst>
            </p:cNvPr>
            <p:cNvSpPr>
              <a:spLocks/>
            </p:cNvSpPr>
            <p:nvPr/>
          </p:nvSpPr>
          <p:spPr>
            <a:xfrm>
              <a:off x="3737110" y="6194349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pic>
        <p:nvPicPr>
          <p:cNvPr id="56" name="Graphic 55" descr="Magnifying glass with solid fill">
            <a:extLst>
              <a:ext uri="{FF2B5EF4-FFF2-40B4-BE49-F238E27FC236}">
                <a16:creationId xmlns:a16="http://schemas.microsoft.com/office/drawing/2014/main" id="{E181231A-16F7-044C-1243-120B08D2D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2E6BFD0-C9BF-1CA2-1F00-459EFDEC16EC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  <p:sp>
        <p:nvSpPr>
          <p:cNvPr id="59" name="Slide Number Placeholder 58">
            <a:extLst>
              <a:ext uri="{FF2B5EF4-FFF2-40B4-BE49-F238E27FC236}">
                <a16:creationId xmlns:a16="http://schemas.microsoft.com/office/drawing/2014/main" id="{10FEB1DC-07CF-59F5-5415-F17037C2F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94DD9C3-8A6C-7A97-C799-FA85F1AC68D6}"/>
              </a:ext>
            </a:extLst>
          </p:cNvPr>
          <p:cNvSpPr/>
          <p:nvPr/>
        </p:nvSpPr>
        <p:spPr>
          <a:xfrm>
            <a:off x="2090362" y="2765684"/>
            <a:ext cx="642341" cy="63864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990983-2E1C-A362-4966-4510CA51AA41}"/>
              </a:ext>
            </a:extLst>
          </p:cNvPr>
          <p:cNvSpPr txBox="1"/>
          <p:nvPr/>
        </p:nvSpPr>
        <p:spPr>
          <a:xfrm>
            <a:off x="1532906" y="3476118"/>
            <a:ext cx="1744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Propagated</a:t>
            </a:r>
          </a:p>
          <a:p>
            <a:pPr algn="ctr"/>
            <a:r>
              <a:rPr lang="en-US" altLang="zh-CN" sz="2400" dirty="0"/>
              <a:t>Infection</a:t>
            </a:r>
            <a:endParaRPr lang="en-US" sz="2400" dirty="0"/>
          </a:p>
        </p:txBody>
      </p:sp>
      <p:pic>
        <p:nvPicPr>
          <p:cNvPr id="46" name="Graphic 45" descr="Magnifying glass with solid fill">
            <a:extLst>
              <a:ext uri="{FF2B5EF4-FFF2-40B4-BE49-F238E27FC236}">
                <a16:creationId xmlns:a16="http://schemas.microsoft.com/office/drawing/2014/main" id="{A078DDC9-87C6-CC27-C7AC-12F81EACC2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23531" y="5134318"/>
            <a:ext cx="724205" cy="72420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C694A7C5-8DF7-67C4-ED75-04D0AA3B57FE}"/>
              </a:ext>
            </a:extLst>
          </p:cNvPr>
          <p:cNvSpPr txBox="1"/>
          <p:nvPr/>
        </p:nvSpPr>
        <p:spPr>
          <a:xfrm>
            <a:off x="1469089" y="5959256"/>
            <a:ext cx="2184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rgbClr val="FF0000"/>
                </a:solidFill>
              </a:rPr>
              <a:t>New</a:t>
            </a:r>
            <a:r>
              <a:rPr lang="zh-CN" altLang="en-US" sz="2400" b="1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Assertion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Oracle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129E08E-9EC8-8B44-F63B-DF5BD5BE58A1}"/>
              </a:ext>
            </a:extLst>
          </p:cNvPr>
          <p:cNvSpPr txBox="1"/>
          <p:nvPr/>
        </p:nvSpPr>
        <p:spPr>
          <a:xfrm>
            <a:off x="1220972" y="4195638"/>
            <a:ext cx="2415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RIPR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75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[Nan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Li,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Jeff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Offutt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2014]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82700FA-84BA-C20D-95AE-0A2602AB2092}"/>
              </a:ext>
            </a:extLst>
          </p:cNvPr>
          <p:cNvSpPr txBox="1"/>
          <p:nvPr/>
        </p:nvSpPr>
        <p:spPr>
          <a:xfrm>
            <a:off x="7647922" y="4307115"/>
            <a:ext cx="3074989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Mutant</a:t>
            </a:r>
            <a:r>
              <a:rPr lang="zh-CN" altLang="en-US" sz="2800" dirty="0"/>
              <a:t> </a:t>
            </a:r>
            <a:r>
              <a:rPr lang="en-US" altLang="zh-CN" sz="2800" dirty="0" err="1"/>
              <a:t>Crossfiring</a:t>
            </a:r>
            <a:br>
              <a:rPr lang="en-US" altLang="zh-CN" sz="2800" dirty="0"/>
            </a:b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(William,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Smith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2007)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494F1EF7-3CED-D562-9815-86A152C482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61354" y="5205261"/>
            <a:ext cx="945534" cy="877996"/>
          </a:xfrm>
          <a:prstGeom prst="rect">
            <a:avLst/>
          </a:prstGeom>
        </p:spPr>
      </p:pic>
      <p:pic>
        <p:nvPicPr>
          <p:cNvPr id="54" name="Graphic 53" descr="Magnifying glass with solid fill">
            <a:extLst>
              <a:ext uri="{FF2B5EF4-FFF2-40B4-BE49-F238E27FC236}">
                <a16:creationId xmlns:a16="http://schemas.microsoft.com/office/drawing/2014/main" id="{0A36BB03-AB91-E500-D2D1-9238F8A9FF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57330" y="2166216"/>
            <a:ext cx="724205" cy="72420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4A112D5-E1F1-E5A4-F032-C9FF315C432D}"/>
              </a:ext>
            </a:extLst>
          </p:cNvPr>
          <p:cNvSpPr txBox="1"/>
          <p:nvPr/>
        </p:nvSpPr>
        <p:spPr>
          <a:xfrm>
            <a:off x="8510510" y="3298906"/>
            <a:ext cx="12527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m1,m2,m4</a:t>
            </a:r>
            <a:endParaRPr lang="en-US" sz="1600" dirty="0"/>
          </a:p>
        </p:txBody>
      </p:sp>
      <p:sp>
        <p:nvSpPr>
          <p:cNvPr id="357" name="Rounded Rectangle 356">
            <a:extLst>
              <a:ext uri="{FF2B5EF4-FFF2-40B4-BE49-F238E27FC236}">
                <a16:creationId xmlns:a16="http://schemas.microsoft.com/office/drawing/2014/main" id="{5B9EE136-D21F-50F6-F006-5311FD55F3CB}"/>
              </a:ext>
            </a:extLst>
          </p:cNvPr>
          <p:cNvSpPr/>
          <p:nvPr/>
        </p:nvSpPr>
        <p:spPr>
          <a:xfrm>
            <a:off x="4247832" y="218080"/>
            <a:ext cx="446802" cy="110945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cxnSp>
        <p:nvCxnSpPr>
          <p:cNvPr id="358" name="Straight Arrow Connector 357">
            <a:extLst>
              <a:ext uri="{FF2B5EF4-FFF2-40B4-BE49-F238E27FC236}">
                <a16:creationId xmlns:a16="http://schemas.microsoft.com/office/drawing/2014/main" id="{E62A6960-A5CD-6492-B1F1-5F9BAD833DD9}"/>
              </a:ext>
            </a:extLst>
          </p:cNvPr>
          <p:cNvCxnSpPr>
            <a:stCxn id="359" idx="3"/>
            <a:endCxn id="357" idx="1"/>
          </p:cNvCxnSpPr>
          <p:nvPr/>
        </p:nvCxnSpPr>
        <p:spPr>
          <a:xfrm>
            <a:off x="3951977" y="77280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9" name="Rounded Rectangle 358">
            <a:extLst>
              <a:ext uri="{FF2B5EF4-FFF2-40B4-BE49-F238E27FC236}">
                <a16:creationId xmlns:a16="http://schemas.microsoft.com/office/drawing/2014/main" id="{114AF92C-33B4-E420-A9A6-63AFFCA8B115}"/>
              </a:ext>
            </a:extLst>
          </p:cNvPr>
          <p:cNvSpPr/>
          <p:nvPr/>
        </p:nvSpPr>
        <p:spPr>
          <a:xfrm>
            <a:off x="3465929" y="70714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360" name="Straight Arrow Connector 359">
            <a:extLst>
              <a:ext uri="{FF2B5EF4-FFF2-40B4-BE49-F238E27FC236}">
                <a16:creationId xmlns:a16="http://schemas.microsoft.com/office/drawing/2014/main" id="{67013A13-F6BE-4F36-9ACE-9BDE9E7E9535}"/>
              </a:ext>
            </a:extLst>
          </p:cNvPr>
          <p:cNvCxnSpPr>
            <a:stCxn id="361" idx="3"/>
          </p:cNvCxnSpPr>
          <p:nvPr/>
        </p:nvCxnSpPr>
        <p:spPr>
          <a:xfrm>
            <a:off x="3951977" y="110941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1" name="Rounded Rectangle 360">
            <a:extLst>
              <a:ext uri="{FF2B5EF4-FFF2-40B4-BE49-F238E27FC236}">
                <a16:creationId xmlns:a16="http://schemas.microsoft.com/office/drawing/2014/main" id="{D4D72D87-AEB3-25FB-7961-BD21423196DE}"/>
              </a:ext>
            </a:extLst>
          </p:cNvPr>
          <p:cNvSpPr/>
          <p:nvPr/>
        </p:nvSpPr>
        <p:spPr>
          <a:xfrm>
            <a:off x="3465929" y="104375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C78783A0-3B1B-999A-2D46-5ADC6B6C6A0F}"/>
              </a:ext>
            </a:extLst>
          </p:cNvPr>
          <p:cNvCxnSpPr>
            <a:stCxn id="363" idx="3"/>
          </p:cNvCxnSpPr>
          <p:nvPr/>
        </p:nvCxnSpPr>
        <p:spPr>
          <a:xfrm>
            <a:off x="3951977" y="436199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3" name="Rounded Rectangle 362">
            <a:extLst>
              <a:ext uri="{FF2B5EF4-FFF2-40B4-BE49-F238E27FC236}">
                <a16:creationId xmlns:a16="http://schemas.microsoft.com/office/drawing/2014/main" id="{F85E891D-1CB2-DF24-9EE1-128FDB4C316D}"/>
              </a:ext>
            </a:extLst>
          </p:cNvPr>
          <p:cNvSpPr/>
          <p:nvPr/>
        </p:nvSpPr>
        <p:spPr>
          <a:xfrm>
            <a:off x="3465929" y="370537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364" name="Rounded Rectangle 363">
            <a:extLst>
              <a:ext uri="{FF2B5EF4-FFF2-40B4-BE49-F238E27FC236}">
                <a16:creationId xmlns:a16="http://schemas.microsoft.com/office/drawing/2014/main" id="{C47215DF-B7F3-BABD-003A-8C5D3CD1C454}"/>
              </a:ext>
            </a:extLst>
          </p:cNvPr>
          <p:cNvSpPr/>
          <p:nvPr/>
        </p:nvSpPr>
        <p:spPr>
          <a:xfrm>
            <a:off x="4818411" y="273553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65" name="Rounded Rectangle 364">
            <a:extLst>
              <a:ext uri="{FF2B5EF4-FFF2-40B4-BE49-F238E27FC236}">
                <a16:creationId xmlns:a16="http://schemas.microsoft.com/office/drawing/2014/main" id="{5178AD2E-49DD-AF0D-34E6-31EBA42B5DAC}"/>
              </a:ext>
            </a:extLst>
          </p:cNvPr>
          <p:cNvSpPr/>
          <p:nvPr/>
        </p:nvSpPr>
        <p:spPr>
          <a:xfrm>
            <a:off x="4818411" y="61733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66" name="Rounded Rectangle 365">
            <a:extLst>
              <a:ext uri="{FF2B5EF4-FFF2-40B4-BE49-F238E27FC236}">
                <a16:creationId xmlns:a16="http://schemas.microsoft.com/office/drawing/2014/main" id="{F5D5A7D5-8036-47F4-2C6C-9C5F5BB04407}"/>
              </a:ext>
            </a:extLst>
          </p:cNvPr>
          <p:cNvSpPr/>
          <p:nvPr/>
        </p:nvSpPr>
        <p:spPr>
          <a:xfrm>
            <a:off x="4818411" y="962624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367" name="Straight Arrow Connector 366">
            <a:extLst>
              <a:ext uri="{FF2B5EF4-FFF2-40B4-BE49-F238E27FC236}">
                <a16:creationId xmlns:a16="http://schemas.microsoft.com/office/drawing/2014/main" id="{AFC529B1-485A-33F1-8A59-BE81FA530B67}"/>
              </a:ext>
            </a:extLst>
          </p:cNvPr>
          <p:cNvCxnSpPr>
            <a:endCxn id="365" idx="1"/>
          </p:cNvCxnSpPr>
          <p:nvPr/>
        </p:nvCxnSpPr>
        <p:spPr>
          <a:xfrm>
            <a:off x="4694635" y="77167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8" name="Straight Arrow Connector 367">
            <a:extLst>
              <a:ext uri="{FF2B5EF4-FFF2-40B4-BE49-F238E27FC236}">
                <a16:creationId xmlns:a16="http://schemas.microsoft.com/office/drawing/2014/main" id="{0F91647F-3DC1-E76F-9721-D116180FCC41}"/>
              </a:ext>
            </a:extLst>
          </p:cNvPr>
          <p:cNvCxnSpPr>
            <a:endCxn id="364" idx="1"/>
          </p:cNvCxnSpPr>
          <p:nvPr/>
        </p:nvCxnSpPr>
        <p:spPr>
          <a:xfrm>
            <a:off x="4694635" y="427896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45A5482A-D5EF-AB26-C129-D9206B4B2E28}"/>
              </a:ext>
            </a:extLst>
          </p:cNvPr>
          <p:cNvCxnSpPr>
            <a:endCxn id="366" idx="1"/>
          </p:cNvCxnSpPr>
          <p:nvPr/>
        </p:nvCxnSpPr>
        <p:spPr>
          <a:xfrm>
            <a:off x="4694635" y="1116967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0" name="Oval 369">
            <a:extLst>
              <a:ext uri="{FF2B5EF4-FFF2-40B4-BE49-F238E27FC236}">
                <a16:creationId xmlns:a16="http://schemas.microsoft.com/office/drawing/2014/main" id="{6777D3F5-2B65-FB75-E370-C342D5D6EDF7}"/>
              </a:ext>
            </a:extLst>
          </p:cNvPr>
          <p:cNvSpPr/>
          <p:nvPr/>
        </p:nvSpPr>
        <p:spPr>
          <a:xfrm>
            <a:off x="5052379" y="37748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1" name="Oval 370">
            <a:extLst>
              <a:ext uri="{FF2B5EF4-FFF2-40B4-BE49-F238E27FC236}">
                <a16:creationId xmlns:a16="http://schemas.microsoft.com/office/drawing/2014/main" id="{75DFA045-F7B3-1DAC-A153-AD365F1A957B}"/>
              </a:ext>
            </a:extLst>
          </p:cNvPr>
          <p:cNvSpPr/>
          <p:nvPr/>
        </p:nvSpPr>
        <p:spPr>
          <a:xfrm>
            <a:off x="5222947" y="3154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2" name="Oval 371">
            <a:extLst>
              <a:ext uri="{FF2B5EF4-FFF2-40B4-BE49-F238E27FC236}">
                <a16:creationId xmlns:a16="http://schemas.microsoft.com/office/drawing/2014/main" id="{77F32AB1-A5B7-9F52-3138-22BDFB5A87BC}"/>
              </a:ext>
            </a:extLst>
          </p:cNvPr>
          <p:cNvSpPr/>
          <p:nvPr/>
        </p:nvSpPr>
        <p:spPr>
          <a:xfrm>
            <a:off x="5222947" y="44525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1B582EF6-2B3F-9724-AFB4-F09D2A7BC070}"/>
              </a:ext>
            </a:extLst>
          </p:cNvPr>
          <p:cNvSpPr/>
          <p:nvPr/>
        </p:nvSpPr>
        <p:spPr>
          <a:xfrm>
            <a:off x="4942942" y="750165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2761C810-7259-09B5-C7F4-C0E74D45B702}"/>
              </a:ext>
            </a:extLst>
          </p:cNvPr>
          <p:cNvSpPr/>
          <p:nvPr/>
        </p:nvSpPr>
        <p:spPr>
          <a:xfrm>
            <a:off x="5111249" y="68752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B9753325-BF66-D80E-8123-E27FCC2C5303}"/>
              </a:ext>
            </a:extLst>
          </p:cNvPr>
          <p:cNvSpPr/>
          <p:nvPr/>
        </p:nvSpPr>
        <p:spPr>
          <a:xfrm>
            <a:off x="5287856" y="62639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E778F5C8-AC57-64E1-98BD-E1BDB047CA65}"/>
              </a:ext>
            </a:extLst>
          </p:cNvPr>
          <p:cNvSpPr/>
          <p:nvPr/>
        </p:nvSpPr>
        <p:spPr>
          <a:xfrm>
            <a:off x="5287856" y="76224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74902360-3AE0-D45E-73C6-3427F2C47403}"/>
              </a:ext>
            </a:extLst>
          </p:cNvPr>
          <p:cNvSpPr/>
          <p:nvPr/>
        </p:nvSpPr>
        <p:spPr>
          <a:xfrm>
            <a:off x="5111249" y="812432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0DB76F18-E672-665F-9616-B970555BABAF}"/>
              </a:ext>
            </a:extLst>
          </p:cNvPr>
          <p:cNvSpPr/>
          <p:nvPr/>
        </p:nvSpPr>
        <p:spPr>
          <a:xfrm>
            <a:off x="5020681" y="106526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1834BC93-8986-5A5A-6664-54162ED4A695}"/>
              </a:ext>
            </a:extLst>
          </p:cNvPr>
          <p:cNvSpPr/>
          <p:nvPr/>
        </p:nvSpPr>
        <p:spPr>
          <a:xfrm>
            <a:off x="5256156" y="1063759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380" name="Straight Arrow Connector 379">
            <a:extLst>
              <a:ext uri="{FF2B5EF4-FFF2-40B4-BE49-F238E27FC236}">
                <a16:creationId xmlns:a16="http://schemas.microsoft.com/office/drawing/2014/main" id="{7B160F42-FD14-3C88-32B4-3E94B21A6F22}"/>
              </a:ext>
            </a:extLst>
          </p:cNvPr>
          <p:cNvCxnSpPr>
            <a:stCxn id="370" idx="6"/>
            <a:endCxn id="371" idx="2"/>
          </p:cNvCxnSpPr>
          <p:nvPr/>
        </p:nvCxnSpPr>
        <p:spPr>
          <a:xfrm flipV="1">
            <a:off x="5158041" y="368272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B5CE10C1-4C9C-BD99-92C6-56FFFC6AFA23}"/>
              </a:ext>
            </a:extLst>
          </p:cNvPr>
          <p:cNvCxnSpPr>
            <a:stCxn id="370" idx="6"/>
            <a:endCxn id="372" idx="2"/>
          </p:cNvCxnSpPr>
          <p:nvPr/>
        </p:nvCxnSpPr>
        <p:spPr>
          <a:xfrm>
            <a:off x="5158041" y="430316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Arrow Connector 381">
            <a:extLst>
              <a:ext uri="{FF2B5EF4-FFF2-40B4-BE49-F238E27FC236}">
                <a16:creationId xmlns:a16="http://schemas.microsoft.com/office/drawing/2014/main" id="{547272C8-D7B0-F4F1-40DE-39C35F93BB4F}"/>
              </a:ext>
            </a:extLst>
          </p:cNvPr>
          <p:cNvCxnSpPr>
            <a:stCxn id="373" idx="6"/>
            <a:endCxn id="374" idx="2"/>
          </p:cNvCxnSpPr>
          <p:nvPr/>
        </p:nvCxnSpPr>
        <p:spPr>
          <a:xfrm flipV="1">
            <a:off x="5048604" y="740354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Arrow Connector 382">
            <a:extLst>
              <a:ext uri="{FF2B5EF4-FFF2-40B4-BE49-F238E27FC236}">
                <a16:creationId xmlns:a16="http://schemas.microsoft.com/office/drawing/2014/main" id="{92E83C4C-B299-B8AA-5407-3B4B1972CD03}"/>
              </a:ext>
            </a:extLst>
          </p:cNvPr>
          <p:cNvCxnSpPr>
            <a:stCxn id="373" idx="6"/>
            <a:endCxn id="377" idx="2"/>
          </p:cNvCxnSpPr>
          <p:nvPr/>
        </p:nvCxnSpPr>
        <p:spPr>
          <a:xfrm>
            <a:off x="5048604" y="802996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Arrow Connector 383">
            <a:extLst>
              <a:ext uri="{FF2B5EF4-FFF2-40B4-BE49-F238E27FC236}">
                <a16:creationId xmlns:a16="http://schemas.microsoft.com/office/drawing/2014/main" id="{3F994FD5-EA11-DD33-4BB7-2AAC49934488}"/>
              </a:ext>
            </a:extLst>
          </p:cNvPr>
          <p:cNvCxnSpPr>
            <a:stCxn id="374" idx="6"/>
            <a:endCxn id="375" idx="2"/>
          </p:cNvCxnSpPr>
          <p:nvPr/>
        </p:nvCxnSpPr>
        <p:spPr>
          <a:xfrm flipV="1">
            <a:off x="5216911" y="679221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940C0BC4-671B-B4D1-4E62-0E7A5779B695}"/>
              </a:ext>
            </a:extLst>
          </p:cNvPr>
          <p:cNvCxnSpPr>
            <a:stCxn id="374" idx="6"/>
            <a:endCxn id="376" idx="2"/>
          </p:cNvCxnSpPr>
          <p:nvPr/>
        </p:nvCxnSpPr>
        <p:spPr>
          <a:xfrm>
            <a:off x="5216911" y="740354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Arrow Connector 385">
            <a:extLst>
              <a:ext uri="{FF2B5EF4-FFF2-40B4-BE49-F238E27FC236}">
                <a16:creationId xmlns:a16="http://schemas.microsoft.com/office/drawing/2014/main" id="{A8CE0647-2B1B-44BA-A267-3B0E9A4FC8C1}"/>
              </a:ext>
            </a:extLst>
          </p:cNvPr>
          <p:cNvCxnSpPr>
            <a:stCxn id="378" idx="6"/>
            <a:endCxn id="379" idx="2"/>
          </p:cNvCxnSpPr>
          <p:nvPr/>
        </p:nvCxnSpPr>
        <p:spPr>
          <a:xfrm flipV="1">
            <a:off x="5126342" y="1116591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87" name="Graphic 386" descr="Magnifying glass with solid fill">
            <a:extLst>
              <a:ext uri="{FF2B5EF4-FFF2-40B4-BE49-F238E27FC236}">
                <a16:creationId xmlns:a16="http://schemas.microsoft.com/office/drawing/2014/main" id="{62746377-D2C7-4F9E-5BAB-F7C3CA47DA10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8608" y="260880"/>
            <a:ext cx="269812" cy="269812"/>
          </a:xfrm>
          <a:prstGeom prst="rect">
            <a:avLst/>
          </a:prstGeom>
        </p:spPr>
      </p:pic>
      <p:pic>
        <p:nvPicPr>
          <p:cNvPr id="388" name="Graphic 387" descr="Magnifying glass with solid fill">
            <a:extLst>
              <a:ext uri="{FF2B5EF4-FFF2-40B4-BE49-F238E27FC236}">
                <a16:creationId xmlns:a16="http://schemas.microsoft.com/office/drawing/2014/main" id="{A9DD1FF3-50E5-FE1F-92EB-CC3683E408A5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024" y="572579"/>
            <a:ext cx="269812" cy="269812"/>
          </a:xfrm>
          <a:prstGeom prst="rect">
            <a:avLst/>
          </a:prstGeom>
        </p:spPr>
      </p:pic>
      <p:pic>
        <p:nvPicPr>
          <p:cNvPr id="389" name="Graphic 388" descr="Magnifying glass with solid fill">
            <a:extLst>
              <a:ext uri="{FF2B5EF4-FFF2-40B4-BE49-F238E27FC236}">
                <a16:creationId xmlns:a16="http://schemas.microsoft.com/office/drawing/2014/main" id="{93487B22-F5EC-F9FC-8FAC-5B676C2E985C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2759" y="1009890"/>
            <a:ext cx="269812" cy="269812"/>
          </a:xfrm>
          <a:prstGeom prst="rect">
            <a:avLst/>
          </a:prstGeom>
        </p:spPr>
      </p:pic>
      <p:sp>
        <p:nvSpPr>
          <p:cNvPr id="390" name="Rounded Rectangle 389">
            <a:extLst>
              <a:ext uri="{FF2B5EF4-FFF2-40B4-BE49-F238E27FC236}">
                <a16:creationId xmlns:a16="http://schemas.microsoft.com/office/drawing/2014/main" id="{1FEB383D-4884-3330-BDF4-98D7B53DC3A1}"/>
              </a:ext>
            </a:extLst>
          </p:cNvPr>
          <p:cNvSpPr/>
          <p:nvPr/>
        </p:nvSpPr>
        <p:spPr>
          <a:xfrm>
            <a:off x="4254254" y="4235234"/>
            <a:ext cx="446802" cy="1109458"/>
          </a:xfrm>
          <a:prstGeom prst="roundRect">
            <a:avLst/>
          </a:prstGeom>
          <a:solidFill>
            <a:srgbClr val="C1504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m3</a:t>
            </a:r>
            <a:endParaRPr lang="en-US" sz="1200" dirty="0"/>
          </a:p>
        </p:txBody>
      </p:sp>
      <p:cxnSp>
        <p:nvCxnSpPr>
          <p:cNvPr id="391" name="Straight Arrow Connector 390">
            <a:extLst>
              <a:ext uri="{FF2B5EF4-FFF2-40B4-BE49-F238E27FC236}">
                <a16:creationId xmlns:a16="http://schemas.microsoft.com/office/drawing/2014/main" id="{D2CD8525-A064-FD19-0956-A5CA95CF2D33}"/>
              </a:ext>
            </a:extLst>
          </p:cNvPr>
          <p:cNvCxnSpPr>
            <a:stCxn id="392" idx="3"/>
            <a:endCxn id="390" idx="1"/>
          </p:cNvCxnSpPr>
          <p:nvPr/>
        </p:nvCxnSpPr>
        <p:spPr>
          <a:xfrm>
            <a:off x="3948434" y="4781284"/>
            <a:ext cx="305820" cy="8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2" name="Rounded Rectangle 391">
            <a:extLst>
              <a:ext uri="{FF2B5EF4-FFF2-40B4-BE49-F238E27FC236}">
                <a16:creationId xmlns:a16="http://schemas.microsoft.com/office/drawing/2014/main" id="{0BF50780-0A09-B8FC-BCCF-585D16970D03}"/>
              </a:ext>
            </a:extLst>
          </p:cNvPr>
          <p:cNvSpPr/>
          <p:nvPr/>
        </p:nvSpPr>
        <p:spPr>
          <a:xfrm>
            <a:off x="3462385" y="471562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t2</a:t>
            </a:r>
            <a:endParaRPr lang="en-US" sz="1200" dirty="0"/>
          </a:p>
        </p:txBody>
      </p:sp>
      <p:cxnSp>
        <p:nvCxnSpPr>
          <p:cNvPr id="393" name="Straight Arrow Connector 392">
            <a:extLst>
              <a:ext uri="{FF2B5EF4-FFF2-40B4-BE49-F238E27FC236}">
                <a16:creationId xmlns:a16="http://schemas.microsoft.com/office/drawing/2014/main" id="{6BEA478A-33E4-970B-5F8E-3AD23F70C697}"/>
              </a:ext>
            </a:extLst>
          </p:cNvPr>
          <p:cNvCxnSpPr>
            <a:stCxn id="394" idx="3"/>
          </p:cNvCxnSpPr>
          <p:nvPr/>
        </p:nvCxnSpPr>
        <p:spPr>
          <a:xfrm>
            <a:off x="3948433" y="511789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4" name="Rounded Rectangle 393">
            <a:extLst>
              <a:ext uri="{FF2B5EF4-FFF2-40B4-BE49-F238E27FC236}">
                <a16:creationId xmlns:a16="http://schemas.microsoft.com/office/drawing/2014/main" id="{B6AF8947-3E80-8111-EC1C-AE05AFB3611F}"/>
              </a:ext>
            </a:extLst>
          </p:cNvPr>
          <p:cNvSpPr/>
          <p:nvPr/>
        </p:nvSpPr>
        <p:spPr>
          <a:xfrm>
            <a:off x="3462385" y="505223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t3</a:t>
            </a:r>
            <a:endParaRPr lang="en-US" sz="1200" dirty="0"/>
          </a:p>
        </p:txBody>
      </p:sp>
      <p:cxnSp>
        <p:nvCxnSpPr>
          <p:cNvPr id="395" name="Straight Arrow Connector 394">
            <a:extLst>
              <a:ext uri="{FF2B5EF4-FFF2-40B4-BE49-F238E27FC236}">
                <a16:creationId xmlns:a16="http://schemas.microsoft.com/office/drawing/2014/main" id="{04864094-543A-D13B-7DC4-F1E6E09F9557}"/>
              </a:ext>
            </a:extLst>
          </p:cNvPr>
          <p:cNvCxnSpPr>
            <a:stCxn id="396" idx="3"/>
          </p:cNvCxnSpPr>
          <p:nvPr/>
        </p:nvCxnSpPr>
        <p:spPr>
          <a:xfrm>
            <a:off x="3948433" y="4444674"/>
            <a:ext cx="29585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6" name="Rounded Rectangle 395">
            <a:extLst>
              <a:ext uri="{FF2B5EF4-FFF2-40B4-BE49-F238E27FC236}">
                <a16:creationId xmlns:a16="http://schemas.microsoft.com/office/drawing/2014/main" id="{7B5E9F2B-1D69-8E22-ECB3-AE311645D771}"/>
              </a:ext>
            </a:extLst>
          </p:cNvPr>
          <p:cNvSpPr/>
          <p:nvPr/>
        </p:nvSpPr>
        <p:spPr>
          <a:xfrm>
            <a:off x="3462385" y="4379012"/>
            <a:ext cx="486049" cy="13132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t1</a:t>
            </a:r>
            <a:endParaRPr lang="en-US" sz="1200" dirty="0"/>
          </a:p>
        </p:txBody>
      </p:sp>
      <p:sp>
        <p:nvSpPr>
          <p:cNvPr id="397" name="Rounded Rectangle 396">
            <a:extLst>
              <a:ext uri="{FF2B5EF4-FFF2-40B4-BE49-F238E27FC236}">
                <a16:creationId xmlns:a16="http://schemas.microsoft.com/office/drawing/2014/main" id="{8375C773-A6D6-5789-A956-1E4290F5499D}"/>
              </a:ext>
            </a:extLst>
          </p:cNvPr>
          <p:cNvSpPr/>
          <p:nvPr/>
        </p:nvSpPr>
        <p:spPr>
          <a:xfrm>
            <a:off x="4814867" y="4282028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8" name="Rounded Rectangle 397">
            <a:extLst>
              <a:ext uri="{FF2B5EF4-FFF2-40B4-BE49-F238E27FC236}">
                <a16:creationId xmlns:a16="http://schemas.microsoft.com/office/drawing/2014/main" id="{02C36C63-B9DC-E9DE-9CBF-C7FAE82B8905}"/>
              </a:ext>
            </a:extLst>
          </p:cNvPr>
          <p:cNvSpPr/>
          <p:nvPr/>
        </p:nvSpPr>
        <p:spPr>
          <a:xfrm>
            <a:off x="4814867" y="462580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399" name="Rounded Rectangle 398">
            <a:extLst>
              <a:ext uri="{FF2B5EF4-FFF2-40B4-BE49-F238E27FC236}">
                <a16:creationId xmlns:a16="http://schemas.microsoft.com/office/drawing/2014/main" id="{F4EB5917-9DD2-E135-E137-7AF2F7F4BB69}"/>
              </a:ext>
            </a:extLst>
          </p:cNvPr>
          <p:cNvSpPr/>
          <p:nvPr/>
        </p:nvSpPr>
        <p:spPr>
          <a:xfrm>
            <a:off x="4814867" y="4971099"/>
            <a:ext cx="745677" cy="310950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00" name="Straight Arrow Connector 399">
            <a:extLst>
              <a:ext uri="{FF2B5EF4-FFF2-40B4-BE49-F238E27FC236}">
                <a16:creationId xmlns:a16="http://schemas.microsoft.com/office/drawing/2014/main" id="{EA3E5805-779E-49A9-9F25-ACCD8C30F5E0}"/>
              </a:ext>
            </a:extLst>
          </p:cNvPr>
          <p:cNvCxnSpPr>
            <a:endCxn id="398" idx="1"/>
          </p:cNvCxnSpPr>
          <p:nvPr/>
        </p:nvCxnSpPr>
        <p:spPr>
          <a:xfrm>
            <a:off x="4691091" y="478015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Arrow Connector 400">
            <a:extLst>
              <a:ext uri="{FF2B5EF4-FFF2-40B4-BE49-F238E27FC236}">
                <a16:creationId xmlns:a16="http://schemas.microsoft.com/office/drawing/2014/main" id="{4FA1C619-9B86-A9AF-B239-CBDEF866266E}"/>
              </a:ext>
            </a:extLst>
          </p:cNvPr>
          <p:cNvCxnSpPr>
            <a:endCxn id="397" idx="1"/>
          </p:cNvCxnSpPr>
          <p:nvPr/>
        </p:nvCxnSpPr>
        <p:spPr>
          <a:xfrm>
            <a:off x="4691091" y="4436371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F7DC65CE-781A-3187-8408-5BE3F62B0852}"/>
              </a:ext>
            </a:extLst>
          </p:cNvPr>
          <p:cNvCxnSpPr>
            <a:endCxn id="399" idx="1"/>
          </p:cNvCxnSpPr>
          <p:nvPr/>
        </p:nvCxnSpPr>
        <p:spPr>
          <a:xfrm>
            <a:off x="4691091" y="5125442"/>
            <a:ext cx="123777" cy="11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3" name="Oval 402">
            <a:extLst>
              <a:ext uri="{FF2B5EF4-FFF2-40B4-BE49-F238E27FC236}">
                <a16:creationId xmlns:a16="http://schemas.microsoft.com/office/drawing/2014/main" id="{7F217197-FD22-EBBA-2D5D-6F9019B69BB7}"/>
              </a:ext>
            </a:extLst>
          </p:cNvPr>
          <p:cNvSpPr/>
          <p:nvPr/>
        </p:nvSpPr>
        <p:spPr>
          <a:xfrm>
            <a:off x="5048835" y="4385961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4" name="Oval 403">
            <a:extLst>
              <a:ext uri="{FF2B5EF4-FFF2-40B4-BE49-F238E27FC236}">
                <a16:creationId xmlns:a16="http://schemas.microsoft.com/office/drawing/2014/main" id="{89B7FC46-0F1B-8457-848D-469A8825FA34}"/>
              </a:ext>
            </a:extLst>
          </p:cNvPr>
          <p:cNvSpPr/>
          <p:nvPr/>
        </p:nvSpPr>
        <p:spPr>
          <a:xfrm>
            <a:off x="5219403" y="43239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E02535F5-A266-3992-3C40-8FF09E9EE545}"/>
              </a:ext>
            </a:extLst>
          </p:cNvPr>
          <p:cNvSpPr/>
          <p:nvPr/>
        </p:nvSpPr>
        <p:spPr>
          <a:xfrm>
            <a:off x="5219403" y="4453731"/>
            <a:ext cx="105663" cy="105663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A4628488-DC9D-E30C-FA00-DCEF859E5BFB}"/>
              </a:ext>
            </a:extLst>
          </p:cNvPr>
          <p:cNvSpPr/>
          <p:nvPr/>
        </p:nvSpPr>
        <p:spPr>
          <a:xfrm>
            <a:off x="4939398" y="4758640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E1E20BCB-7F5F-4EEA-7F01-494BD7C26F56}"/>
              </a:ext>
            </a:extLst>
          </p:cNvPr>
          <p:cNvSpPr/>
          <p:nvPr/>
        </p:nvSpPr>
        <p:spPr>
          <a:xfrm>
            <a:off x="5107705" y="4695998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F4E74063-C28D-45B2-2184-F18C1BE7BE9B}"/>
              </a:ext>
            </a:extLst>
          </p:cNvPr>
          <p:cNvSpPr/>
          <p:nvPr/>
        </p:nvSpPr>
        <p:spPr>
          <a:xfrm>
            <a:off x="5284312" y="463486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20E2D801-1FB3-683C-909B-4776AE8EC606}"/>
              </a:ext>
            </a:extLst>
          </p:cNvPr>
          <p:cNvSpPr/>
          <p:nvPr/>
        </p:nvSpPr>
        <p:spPr>
          <a:xfrm>
            <a:off x="5284312" y="4770716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4A894FE9-6468-FA80-C78B-08DC365B7D28}"/>
              </a:ext>
            </a:extLst>
          </p:cNvPr>
          <p:cNvSpPr/>
          <p:nvPr/>
        </p:nvSpPr>
        <p:spPr>
          <a:xfrm>
            <a:off x="5107705" y="4820907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11" name="Oval 410">
            <a:extLst>
              <a:ext uri="{FF2B5EF4-FFF2-40B4-BE49-F238E27FC236}">
                <a16:creationId xmlns:a16="http://schemas.microsoft.com/office/drawing/2014/main" id="{CB62C625-3E3C-E115-53A4-00387A3B2D4F}"/>
              </a:ext>
            </a:extLst>
          </p:cNvPr>
          <p:cNvSpPr/>
          <p:nvPr/>
        </p:nvSpPr>
        <p:spPr>
          <a:xfrm>
            <a:off x="5017137" y="5073743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12" name="Oval 411">
            <a:extLst>
              <a:ext uri="{FF2B5EF4-FFF2-40B4-BE49-F238E27FC236}">
                <a16:creationId xmlns:a16="http://schemas.microsoft.com/office/drawing/2014/main" id="{13752775-C071-ADDD-10CE-038B939236F3}"/>
              </a:ext>
            </a:extLst>
          </p:cNvPr>
          <p:cNvSpPr/>
          <p:nvPr/>
        </p:nvSpPr>
        <p:spPr>
          <a:xfrm>
            <a:off x="5252612" y="5072234"/>
            <a:ext cx="105663" cy="10566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13" name="Straight Arrow Connector 412">
            <a:extLst>
              <a:ext uri="{FF2B5EF4-FFF2-40B4-BE49-F238E27FC236}">
                <a16:creationId xmlns:a16="http://schemas.microsoft.com/office/drawing/2014/main" id="{AD77114D-6D3D-CA53-D322-6A3556FFA20E}"/>
              </a:ext>
            </a:extLst>
          </p:cNvPr>
          <p:cNvCxnSpPr>
            <a:stCxn id="403" idx="6"/>
            <a:endCxn id="404" idx="2"/>
          </p:cNvCxnSpPr>
          <p:nvPr/>
        </p:nvCxnSpPr>
        <p:spPr>
          <a:xfrm flipV="1">
            <a:off x="5154497" y="4376747"/>
            <a:ext cx="64905" cy="62045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4" name="Straight Arrow Connector 413">
            <a:extLst>
              <a:ext uri="{FF2B5EF4-FFF2-40B4-BE49-F238E27FC236}">
                <a16:creationId xmlns:a16="http://schemas.microsoft.com/office/drawing/2014/main" id="{5B51564D-8F72-0E59-A40F-9F360C97FE53}"/>
              </a:ext>
            </a:extLst>
          </p:cNvPr>
          <p:cNvCxnSpPr>
            <a:stCxn id="403" idx="6"/>
            <a:endCxn id="405" idx="2"/>
          </p:cNvCxnSpPr>
          <p:nvPr/>
        </p:nvCxnSpPr>
        <p:spPr>
          <a:xfrm>
            <a:off x="5154497" y="4438791"/>
            <a:ext cx="64905" cy="67770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5" name="Straight Arrow Connector 414">
            <a:extLst>
              <a:ext uri="{FF2B5EF4-FFF2-40B4-BE49-F238E27FC236}">
                <a16:creationId xmlns:a16="http://schemas.microsoft.com/office/drawing/2014/main" id="{B9D5EE05-163D-A38C-A7F5-800ACC0F3112}"/>
              </a:ext>
            </a:extLst>
          </p:cNvPr>
          <p:cNvCxnSpPr>
            <a:stCxn id="406" idx="6"/>
            <a:endCxn id="407" idx="2"/>
          </p:cNvCxnSpPr>
          <p:nvPr/>
        </p:nvCxnSpPr>
        <p:spPr>
          <a:xfrm flipV="1">
            <a:off x="5045060" y="4748829"/>
            <a:ext cx="62644" cy="6264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6" name="Straight Arrow Connector 415">
            <a:extLst>
              <a:ext uri="{FF2B5EF4-FFF2-40B4-BE49-F238E27FC236}">
                <a16:creationId xmlns:a16="http://schemas.microsoft.com/office/drawing/2014/main" id="{FA96B520-6150-0F24-7946-2C2A0E7F2B14}"/>
              </a:ext>
            </a:extLst>
          </p:cNvPr>
          <p:cNvCxnSpPr>
            <a:stCxn id="406" idx="6"/>
            <a:endCxn id="410" idx="2"/>
          </p:cNvCxnSpPr>
          <p:nvPr/>
        </p:nvCxnSpPr>
        <p:spPr>
          <a:xfrm>
            <a:off x="5045060" y="4811471"/>
            <a:ext cx="62644" cy="62266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Arrow Connector 416">
            <a:extLst>
              <a:ext uri="{FF2B5EF4-FFF2-40B4-BE49-F238E27FC236}">
                <a16:creationId xmlns:a16="http://schemas.microsoft.com/office/drawing/2014/main" id="{5289056A-3C1A-625E-381D-9DB9C3A86DED}"/>
              </a:ext>
            </a:extLst>
          </p:cNvPr>
          <p:cNvCxnSpPr>
            <a:stCxn id="407" idx="6"/>
            <a:endCxn id="408" idx="2"/>
          </p:cNvCxnSpPr>
          <p:nvPr/>
        </p:nvCxnSpPr>
        <p:spPr>
          <a:xfrm flipV="1">
            <a:off x="5213367" y="4687696"/>
            <a:ext cx="70945" cy="61132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8" name="Straight Arrow Connector 417">
            <a:extLst>
              <a:ext uri="{FF2B5EF4-FFF2-40B4-BE49-F238E27FC236}">
                <a16:creationId xmlns:a16="http://schemas.microsoft.com/office/drawing/2014/main" id="{44668DAB-6C79-A701-742B-934069FBECAF}"/>
              </a:ext>
            </a:extLst>
          </p:cNvPr>
          <p:cNvCxnSpPr>
            <a:stCxn id="407" idx="6"/>
            <a:endCxn id="409" idx="2"/>
          </p:cNvCxnSpPr>
          <p:nvPr/>
        </p:nvCxnSpPr>
        <p:spPr>
          <a:xfrm>
            <a:off x="5213367" y="4748829"/>
            <a:ext cx="70945" cy="74718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9" name="Straight Arrow Connector 418">
            <a:extLst>
              <a:ext uri="{FF2B5EF4-FFF2-40B4-BE49-F238E27FC236}">
                <a16:creationId xmlns:a16="http://schemas.microsoft.com/office/drawing/2014/main" id="{E8908D0F-0CE1-BE88-0B62-CD7B382C6380}"/>
              </a:ext>
            </a:extLst>
          </p:cNvPr>
          <p:cNvCxnSpPr>
            <a:stCxn id="411" idx="6"/>
            <a:endCxn id="412" idx="2"/>
          </p:cNvCxnSpPr>
          <p:nvPr/>
        </p:nvCxnSpPr>
        <p:spPr>
          <a:xfrm flipV="1">
            <a:off x="5122798" y="5125066"/>
            <a:ext cx="129812" cy="1509"/>
          </a:xfrm>
          <a:prstGeom prst="straightConnector1">
            <a:avLst/>
          </a:prstGeom>
          <a:ln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0" name="Graphic 419" descr="Magnifying glass with solid fill">
            <a:extLst>
              <a:ext uri="{FF2B5EF4-FFF2-40B4-BE49-F238E27FC236}">
                <a16:creationId xmlns:a16="http://schemas.microsoft.com/office/drawing/2014/main" id="{EFF10AD5-76DA-8824-45C1-64A3036B8B0C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65064" y="4269355"/>
            <a:ext cx="269812" cy="269812"/>
          </a:xfrm>
          <a:prstGeom prst="rect">
            <a:avLst/>
          </a:prstGeom>
        </p:spPr>
      </p:pic>
      <p:pic>
        <p:nvPicPr>
          <p:cNvPr id="421" name="Graphic 420" descr="Magnifying glass with solid fill">
            <a:extLst>
              <a:ext uri="{FF2B5EF4-FFF2-40B4-BE49-F238E27FC236}">
                <a16:creationId xmlns:a16="http://schemas.microsoft.com/office/drawing/2014/main" id="{63D3902E-2F18-67ED-CF57-9F04E4803CDB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1480" y="4581054"/>
            <a:ext cx="269812" cy="269812"/>
          </a:xfrm>
          <a:prstGeom prst="rect">
            <a:avLst/>
          </a:prstGeom>
        </p:spPr>
      </p:pic>
      <p:pic>
        <p:nvPicPr>
          <p:cNvPr id="422" name="Graphic 421" descr="Magnifying glass with solid fill">
            <a:extLst>
              <a:ext uri="{FF2B5EF4-FFF2-40B4-BE49-F238E27FC236}">
                <a16:creationId xmlns:a16="http://schemas.microsoft.com/office/drawing/2014/main" id="{6E533529-8BFF-4891-6D52-A7D62B6FDC6F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99215" y="5018365"/>
            <a:ext cx="269812" cy="269812"/>
          </a:xfrm>
          <a:prstGeom prst="rect">
            <a:avLst/>
          </a:prstGeom>
        </p:spPr>
      </p:pic>
      <p:grpSp>
        <p:nvGrpSpPr>
          <p:cNvPr id="423" name="Group 422">
            <a:extLst>
              <a:ext uri="{FF2B5EF4-FFF2-40B4-BE49-F238E27FC236}">
                <a16:creationId xmlns:a16="http://schemas.microsoft.com/office/drawing/2014/main" id="{2FC62E4C-7104-24F1-ABD8-61A1391807A2}"/>
              </a:ext>
            </a:extLst>
          </p:cNvPr>
          <p:cNvGrpSpPr/>
          <p:nvPr/>
        </p:nvGrpSpPr>
        <p:grpSpPr>
          <a:xfrm>
            <a:off x="3465929" y="1548509"/>
            <a:ext cx="2098159" cy="1109458"/>
            <a:chOff x="1945472" y="1544522"/>
            <a:chExt cx="2098159" cy="1109458"/>
          </a:xfrm>
        </p:grpSpPr>
        <p:sp>
          <p:nvSpPr>
            <p:cNvPr id="424" name="Rounded Rectangle 423">
              <a:extLst>
                <a:ext uri="{FF2B5EF4-FFF2-40B4-BE49-F238E27FC236}">
                  <a16:creationId xmlns:a16="http://schemas.microsoft.com/office/drawing/2014/main" id="{C23E2FBC-FE07-2B15-F6AC-79B117B621F3}"/>
                </a:ext>
              </a:extLst>
            </p:cNvPr>
            <p:cNvSpPr/>
            <p:nvPr/>
          </p:nvSpPr>
          <p:spPr>
            <a:xfrm>
              <a:off x="2727376" y="1544522"/>
              <a:ext cx="446802" cy="1109458"/>
            </a:xfrm>
            <a:prstGeom prst="roundRect">
              <a:avLst/>
            </a:prstGeom>
            <a:solidFill>
              <a:srgbClr val="C1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altLang="zh-CN" sz="1200" dirty="0"/>
                <a:t>m1</a:t>
              </a:r>
              <a:endParaRPr lang="en-US" sz="1200" dirty="0"/>
            </a:p>
          </p:txBody>
        </p:sp>
        <p:cxnSp>
          <p:nvCxnSpPr>
            <p:cNvPr id="425" name="Straight Arrow Connector 424">
              <a:extLst>
                <a:ext uri="{FF2B5EF4-FFF2-40B4-BE49-F238E27FC236}">
                  <a16:creationId xmlns:a16="http://schemas.microsoft.com/office/drawing/2014/main" id="{E25C0D4D-492D-32A4-A3E1-F3A41A9D2055}"/>
                </a:ext>
              </a:extLst>
            </p:cNvPr>
            <p:cNvCxnSpPr>
              <a:stCxn id="426" idx="3"/>
              <a:endCxn id="424" idx="1"/>
            </p:cNvCxnSpPr>
            <p:nvPr/>
          </p:nvCxnSpPr>
          <p:spPr>
            <a:xfrm>
              <a:off x="2431521" y="209925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Rounded Rectangle 425">
              <a:extLst>
                <a:ext uri="{FF2B5EF4-FFF2-40B4-BE49-F238E27FC236}">
                  <a16:creationId xmlns:a16="http://schemas.microsoft.com/office/drawing/2014/main" id="{7A1F31A0-A978-91D2-F287-3BD02091ADEF}"/>
                </a:ext>
              </a:extLst>
            </p:cNvPr>
            <p:cNvSpPr/>
            <p:nvPr/>
          </p:nvSpPr>
          <p:spPr>
            <a:xfrm>
              <a:off x="1945472" y="203358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427" name="Straight Arrow Connector 426">
              <a:extLst>
                <a:ext uri="{FF2B5EF4-FFF2-40B4-BE49-F238E27FC236}">
                  <a16:creationId xmlns:a16="http://schemas.microsoft.com/office/drawing/2014/main" id="{FF456450-0219-5AD9-C042-BC286D032B8F}"/>
                </a:ext>
              </a:extLst>
            </p:cNvPr>
            <p:cNvCxnSpPr>
              <a:stCxn id="428" idx="3"/>
            </p:cNvCxnSpPr>
            <p:nvPr/>
          </p:nvCxnSpPr>
          <p:spPr>
            <a:xfrm>
              <a:off x="2431521" y="243586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8" name="Rounded Rectangle 427">
              <a:extLst>
                <a:ext uri="{FF2B5EF4-FFF2-40B4-BE49-F238E27FC236}">
                  <a16:creationId xmlns:a16="http://schemas.microsoft.com/office/drawing/2014/main" id="{A2CC52AE-FF1F-1C32-39FA-003229F83605}"/>
                </a:ext>
              </a:extLst>
            </p:cNvPr>
            <p:cNvSpPr/>
            <p:nvPr/>
          </p:nvSpPr>
          <p:spPr>
            <a:xfrm>
              <a:off x="1945472" y="237019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429" name="Straight Arrow Connector 428">
              <a:extLst>
                <a:ext uri="{FF2B5EF4-FFF2-40B4-BE49-F238E27FC236}">
                  <a16:creationId xmlns:a16="http://schemas.microsoft.com/office/drawing/2014/main" id="{DE65C91B-42A8-1CF9-45E1-6E3D158363B9}"/>
                </a:ext>
              </a:extLst>
            </p:cNvPr>
            <p:cNvCxnSpPr>
              <a:stCxn id="430" idx="3"/>
            </p:cNvCxnSpPr>
            <p:nvPr/>
          </p:nvCxnSpPr>
          <p:spPr>
            <a:xfrm>
              <a:off x="2431521" y="1762641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0" name="Rounded Rectangle 429">
              <a:extLst>
                <a:ext uri="{FF2B5EF4-FFF2-40B4-BE49-F238E27FC236}">
                  <a16:creationId xmlns:a16="http://schemas.microsoft.com/office/drawing/2014/main" id="{5873D21F-0E70-EA28-674C-9AB10932FC7E}"/>
                </a:ext>
              </a:extLst>
            </p:cNvPr>
            <p:cNvSpPr/>
            <p:nvPr/>
          </p:nvSpPr>
          <p:spPr>
            <a:xfrm>
              <a:off x="1945472" y="1696979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431" name="Rounded Rectangle 430">
              <a:extLst>
                <a:ext uri="{FF2B5EF4-FFF2-40B4-BE49-F238E27FC236}">
                  <a16:creationId xmlns:a16="http://schemas.microsoft.com/office/drawing/2014/main" id="{B2965B39-C478-175A-5702-75C594585553}"/>
                </a:ext>
              </a:extLst>
            </p:cNvPr>
            <p:cNvSpPr/>
            <p:nvPr/>
          </p:nvSpPr>
          <p:spPr>
            <a:xfrm>
              <a:off x="3297954" y="1599995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2" name="Rounded Rectangle 431">
              <a:extLst>
                <a:ext uri="{FF2B5EF4-FFF2-40B4-BE49-F238E27FC236}">
                  <a16:creationId xmlns:a16="http://schemas.microsoft.com/office/drawing/2014/main" id="{47E83600-5A67-B581-85DB-36974A2C507E}"/>
                </a:ext>
              </a:extLst>
            </p:cNvPr>
            <p:cNvSpPr/>
            <p:nvPr/>
          </p:nvSpPr>
          <p:spPr>
            <a:xfrm>
              <a:off x="3297954" y="1943776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3" name="Rounded Rectangle 432">
              <a:extLst>
                <a:ext uri="{FF2B5EF4-FFF2-40B4-BE49-F238E27FC236}">
                  <a16:creationId xmlns:a16="http://schemas.microsoft.com/office/drawing/2014/main" id="{B4E008EE-EA80-40A3-40D5-611F3874EB4D}"/>
                </a:ext>
              </a:extLst>
            </p:cNvPr>
            <p:cNvSpPr/>
            <p:nvPr/>
          </p:nvSpPr>
          <p:spPr>
            <a:xfrm>
              <a:off x="3297954" y="2289066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34" name="Straight Arrow Connector 433">
              <a:extLst>
                <a:ext uri="{FF2B5EF4-FFF2-40B4-BE49-F238E27FC236}">
                  <a16:creationId xmlns:a16="http://schemas.microsoft.com/office/drawing/2014/main" id="{7086AE5A-EB3E-51D1-5831-B04464861779}"/>
                </a:ext>
              </a:extLst>
            </p:cNvPr>
            <p:cNvCxnSpPr>
              <a:endCxn id="432" idx="1"/>
            </p:cNvCxnSpPr>
            <p:nvPr/>
          </p:nvCxnSpPr>
          <p:spPr>
            <a:xfrm>
              <a:off x="3174178" y="2098119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Straight Arrow Connector 434">
              <a:extLst>
                <a:ext uri="{FF2B5EF4-FFF2-40B4-BE49-F238E27FC236}">
                  <a16:creationId xmlns:a16="http://schemas.microsoft.com/office/drawing/2014/main" id="{BB392723-21BE-7BFA-945F-99A53EB6D43E}"/>
                </a:ext>
              </a:extLst>
            </p:cNvPr>
            <p:cNvCxnSpPr>
              <a:endCxn id="431" idx="1"/>
            </p:cNvCxnSpPr>
            <p:nvPr/>
          </p:nvCxnSpPr>
          <p:spPr>
            <a:xfrm>
              <a:off x="3174178" y="1754338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6" name="Straight Arrow Connector 435">
              <a:extLst>
                <a:ext uri="{FF2B5EF4-FFF2-40B4-BE49-F238E27FC236}">
                  <a16:creationId xmlns:a16="http://schemas.microsoft.com/office/drawing/2014/main" id="{7D0E8DB3-180A-AE11-C377-6CD33A0F104F}"/>
                </a:ext>
              </a:extLst>
            </p:cNvPr>
            <p:cNvCxnSpPr>
              <a:endCxn id="433" idx="1"/>
            </p:cNvCxnSpPr>
            <p:nvPr/>
          </p:nvCxnSpPr>
          <p:spPr>
            <a:xfrm>
              <a:off x="3174178" y="2443409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29029928-7ECA-EFA1-8F55-D1E8A4A821A4}"/>
                </a:ext>
              </a:extLst>
            </p:cNvPr>
            <p:cNvSpPr/>
            <p:nvPr/>
          </p:nvSpPr>
          <p:spPr>
            <a:xfrm>
              <a:off x="3531922" y="1703927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5495B577-1C46-BF87-24DE-8A14A9A55A56}"/>
                </a:ext>
              </a:extLst>
            </p:cNvPr>
            <p:cNvSpPr/>
            <p:nvPr/>
          </p:nvSpPr>
          <p:spPr>
            <a:xfrm>
              <a:off x="3702490" y="1641882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00CCA264-83DA-8449-18EE-E033489C76BA}"/>
                </a:ext>
              </a:extLst>
            </p:cNvPr>
            <p:cNvSpPr/>
            <p:nvPr/>
          </p:nvSpPr>
          <p:spPr>
            <a:xfrm>
              <a:off x="3702490" y="1771697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6082F63-5C8B-28DD-AADF-0231510EE40D}"/>
                </a:ext>
              </a:extLst>
            </p:cNvPr>
            <p:cNvSpPr/>
            <p:nvPr/>
          </p:nvSpPr>
          <p:spPr>
            <a:xfrm>
              <a:off x="3422485" y="207660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D9459AA5-1695-CE0C-10BD-C3A3B1DD1158}"/>
                </a:ext>
              </a:extLst>
            </p:cNvPr>
            <p:cNvSpPr/>
            <p:nvPr/>
          </p:nvSpPr>
          <p:spPr>
            <a:xfrm>
              <a:off x="3590792" y="201396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C45B324F-1DE6-2570-3819-2CB730C9E478}"/>
                </a:ext>
              </a:extLst>
            </p:cNvPr>
            <p:cNvSpPr/>
            <p:nvPr/>
          </p:nvSpPr>
          <p:spPr>
            <a:xfrm>
              <a:off x="3767399" y="1952832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CACC7FE6-EC3C-588E-5331-57AD3A20ED6F}"/>
                </a:ext>
              </a:extLst>
            </p:cNvPr>
            <p:cNvSpPr/>
            <p:nvPr/>
          </p:nvSpPr>
          <p:spPr>
            <a:xfrm>
              <a:off x="3767399" y="2088682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1AC375DA-C4CD-2907-DDD8-33836A52969C}"/>
                </a:ext>
              </a:extLst>
            </p:cNvPr>
            <p:cNvSpPr/>
            <p:nvPr/>
          </p:nvSpPr>
          <p:spPr>
            <a:xfrm>
              <a:off x="3590792" y="213887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6357AC33-A178-8C9E-882C-34E7D298B909}"/>
                </a:ext>
              </a:extLst>
            </p:cNvPr>
            <p:cNvSpPr/>
            <p:nvPr/>
          </p:nvSpPr>
          <p:spPr>
            <a:xfrm>
              <a:off x="3500224" y="2391709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FC90AD0F-4D76-5286-97F0-46E7AB9C9C1D}"/>
                </a:ext>
              </a:extLst>
            </p:cNvPr>
            <p:cNvSpPr/>
            <p:nvPr/>
          </p:nvSpPr>
          <p:spPr>
            <a:xfrm>
              <a:off x="3735699" y="239020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47" name="Straight Arrow Connector 446">
              <a:extLst>
                <a:ext uri="{FF2B5EF4-FFF2-40B4-BE49-F238E27FC236}">
                  <a16:creationId xmlns:a16="http://schemas.microsoft.com/office/drawing/2014/main" id="{C5EC481C-530C-19F7-F1C3-1987BAEDE235}"/>
                </a:ext>
              </a:extLst>
            </p:cNvPr>
            <p:cNvCxnSpPr>
              <a:stCxn id="437" idx="6"/>
              <a:endCxn id="438" idx="2"/>
            </p:cNvCxnSpPr>
            <p:nvPr/>
          </p:nvCxnSpPr>
          <p:spPr>
            <a:xfrm flipV="1">
              <a:off x="3637584" y="1694713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Arrow Connector 447">
              <a:extLst>
                <a:ext uri="{FF2B5EF4-FFF2-40B4-BE49-F238E27FC236}">
                  <a16:creationId xmlns:a16="http://schemas.microsoft.com/office/drawing/2014/main" id="{4DC4B316-8E96-D3B4-6CE6-A468F3234517}"/>
                </a:ext>
              </a:extLst>
            </p:cNvPr>
            <p:cNvCxnSpPr>
              <a:stCxn id="437" idx="6"/>
              <a:endCxn id="439" idx="2"/>
            </p:cNvCxnSpPr>
            <p:nvPr/>
          </p:nvCxnSpPr>
          <p:spPr>
            <a:xfrm>
              <a:off x="3637584" y="1756758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Arrow Connector 448">
              <a:extLst>
                <a:ext uri="{FF2B5EF4-FFF2-40B4-BE49-F238E27FC236}">
                  <a16:creationId xmlns:a16="http://schemas.microsoft.com/office/drawing/2014/main" id="{C032ED4E-A454-A197-B3B2-CF147B0245F9}"/>
                </a:ext>
              </a:extLst>
            </p:cNvPr>
            <p:cNvCxnSpPr>
              <a:stCxn id="440" idx="6"/>
              <a:endCxn id="441" idx="2"/>
            </p:cNvCxnSpPr>
            <p:nvPr/>
          </p:nvCxnSpPr>
          <p:spPr>
            <a:xfrm flipV="1">
              <a:off x="3528148" y="2066796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Arrow Connector 449">
              <a:extLst>
                <a:ext uri="{FF2B5EF4-FFF2-40B4-BE49-F238E27FC236}">
                  <a16:creationId xmlns:a16="http://schemas.microsoft.com/office/drawing/2014/main" id="{2E10E60F-153B-BBBB-BEE3-CC3CA6CEB3EE}"/>
                </a:ext>
              </a:extLst>
            </p:cNvPr>
            <p:cNvCxnSpPr>
              <a:stCxn id="440" idx="6"/>
              <a:endCxn id="444" idx="2"/>
            </p:cNvCxnSpPr>
            <p:nvPr/>
          </p:nvCxnSpPr>
          <p:spPr>
            <a:xfrm>
              <a:off x="3528148" y="2129438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Arrow Connector 450">
              <a:extLst>
                <a:ext uri="{FF2B5EF4-FFF2-40B4-BE49-F238E27FC236}">
                  <a16:creationId xmlns:a16="http://schemas.microsoft.com/office/drawing/2014/main" id="{72F99E69-EA2E-12AA-6C50-A5EEC896423E}"/>
                </a:ext>
              </a:extLst>
            </p:cNvPr>
            <p:cNvCxnSpPr>
              <a:stCxn id="441" idx="6"/>
              <a:endCxn id="442" idx="2"/>
            </p:cNvCxnSpPr>
            <p:nvPr/>
          </p:nvCxnSpPr>
          <p:spPr>
            <a:xfrm flipV="1">
              <a:off x="3696454" y="2005663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2" name="Straight Arrow Connector 451">
              <a:extLst>
                <a:ext uri="{FF2B5EF4-FFF2-40B4-BE49-F238E27FC236}">
                  <a16:creationId xmlns:a16="http://schemas.microsoft.com/office/drawing/2014/main" id="{355CA158-2241-CAD6-3A1D-D6F0A5D546B4}"/>
                </a:ext>
              </a:extLst>
            </p:cNvPr>
            <p:cNvCxnSpPr>
              <a:stCxn id="441" idx="6"/>
              <a:endCxn id="443" idx="2"/>
            </p:cNvCxnSpPr>
            <p:nvPr/>
          </p:nvCxnSpPr>
          <p:spPr>
            <a:xfrm>
              <a:off x="3696454" y="2066796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Arrow Connector 452">
              <a:extLst>
                <a:ext uri="{FF2B5EF4-FFF2-40B4-BE49-F238E27FC236}">
                  <a16:creationId xmlns:a16="http://schemas.microsoft.com/office/drawing/2014/main" id="{A8C24DE5-BC79-B2EE-8E63-55E66978BB08}"/>
                </a:ext>
              </a:extLst>
            </p:cNvPr>
            <p:cNvCxnSpPr>
              <a:stCxn id="445" idx="6"/>
              <a:endCxn id="446" idx="2"/>
            </p:cNvCxnSpPr>
            <p:nvPr/>
          </p:nvCxnSpPr>
          <p:spPr>
            <a:xfrm flipV="1">
              <a:off x="3605886" y="2443032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54" name="Graphic 453" descr="Magnifying glass with solid fill">
              <a:extLst>
                <a:ext uri="{FF2B5EF4-FFF2-40B4-BE49-F238E27FC236}">
                  <a16:creationId xmlns:a16="http://schemas.microsoft.com/office/drawing/2014/main" id="{F40AA516-E604-EB9B-FFAE-6F5D71897F14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8152" y="1587322"/>
              <a:ext cx="269812" cy="269812"/>
            </a:xfrm>
            <a:prstGeom prst="rect">
              <a:avLst/>
            </a:prstGeom>
          </p:spPr>
        </p:pic>
        <p:pic>
          <p:nvPicPr>
            <p:cNvPr id="455" name="Graphic 454" descr="Magnifying glass with solid fill">
              <a:extLst>
                <a:ext uri="{FF2B5EF4-FFF2-40B4-BE49-F238E27FC236}">
                  <a16:creationId xmlns:a16="http://schemas.microsoft.com/office/drawing/2014/main" id="{7231DD71-DA5A-B095-99FC-2460A1DDB79F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4568" y="1899021"/>
              <a:ext cx="269812" cy="269812"/>
            </a:xfrm>
            <a:prstGeom prst="rect">
              <a:avLst/>
            </a:prstGeom>
          </p:spPr>
        </p:pic>
        <p:pic>
          <p:nvPicPr>
            <p:cNvPr id="456" name="Graphic 455" descr="Magnifying glass with solid fill">
              <a:extLst>
                <a:ext uri="{FF2B5EF4-FFF2-40B4-BE49-F238E27FC236}">
                  <a16:creationId xmlns:a16="http://schemas.microsoft.com/office/drawing/2014/main" id="{80081130-831C-4B89-BE12-C4A381A837CF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82303" y="2336332"/>
              <a:ext cx="269812" cy="269812"/>
            </a:xfrm>
            <a:prstGeom prst="rect">
              <a:avLst/>
            </a:prstGeom>
          </p:spPr>
        </p:pic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3A916754-169B-0651-60D8-DDBA3E2C1F84}"/>
                </a:ext>
              </a:extLst>
            </p:cNvPr>
            <p:cNvSpPr/>
            <p:nvPr/>
          </p:nvSpPr>
          <p:spPr>
            <a:xfrm>
              <a:off x="3744085" y="2057598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458" name="Group 457">
            <a:extLst>
              <a:ext uri="{FF2B5EF4-FFF2-40B4-BE49-F238E27FC236}">
                <a16:creationId xmlns:a16="http://schemas.microsoft.com/office/drawing/2014/main" id="{E7F3D217-01DA-E54C-CEEF-151DC8ECBDEA}"/>
              </a:ext>
            </a:extLst>
          </p:cNvPr>
          <p:cNvGrpSpPr/>
          <p:nvPr/>
        </p:nvGrpSpPr>
        <p:grpSpPr>
          <a:xfrm>
            <a:off x="3465929" y="2875959"/>
            <a:ext cx="2098159" cy="1109458"/>
            <a:chOff x="1945472" y="2882056"/>
            <a:chExt cx="2098159" cy="1109458"/>
          </a:xfrm>
        </p:grpSpPr>
        <p:sp>
          <p:nvSpPr>
            <p:cNvPr id="459" name="Rounded Rectangle 458">
              <a:extLst>
                <a:ext uri="{FF2B5EF4-FFF2-40B4-BE49-F238E27FC236}">
                  <a16:creationId xmlns:a16="http://schemas.microsoft.com/office/drawing/2014/main" id="{EE55DADD-2529-92AD-7284-F0CBFAC9A3DD}"/>
                </a:ext>
              </a:extLst>
            </p:cNvPr>
            <p:cNvSpPr/>
            <p:nvPr/>
          </p:nvSpPr>
          <p:spPr>
            <a:xfrm>
              <a:off x="2727376" y="2882056"/>
              <a:ext cx="446802" cy="1109458"/>
            </a:xfrm>
            <a:prstGeom prst="roundRect">
              <a:avLst/>
            </a:prstGeom>
            <a:solidFill>
              <a:srgbClr val="C1504D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m2</a:t>
              </a:r>
              <a:endParaRPr lang="en-US" sz="1200" dirty="0"/>
            </a:p>
          </p:txBody>
        </p:sp>
        <p:cxnSp>
          <p:nvCxnSpPr>
            <p:cNvPr id="460" name="Straight Arrow Connector 459">
              <a:extLst>
                <a:ext uri="{FF2B5EF4-FFF2-40B4-BE49-F238E27FC236}">
                  <a16:creationId xmlns:a16="http://schemas.microsoft.com/office/drawing/2014/main" id="{830207BB-B7B9-6222-B61C-ACB7D1A8B20E}"/>
                </a:ext>
              </a:extLst>
            </p:cNvPr>
            <p:cNvCxnSpPr>
              <a:stCxn id="461" idx="3"/>
              <a:endCxn id="459" idx="1"/>
            </p:cNvCxnSpPr>
            <p:nvPr/>
          </p:nvCxnSpPr>
          <p:spPr>
            <a:xfrm>
              <a:off x="2431521" y="343678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1" name="Rounded Rectangle 460">
              <a:extLst>
                <a:ext uri="{FF2B5EF4-FFF2-40B4-BE49-F238E27FC236}">
                  <a16:creationId xmlns:a16="http://schemas.microsoft.com/office/drawing/2014/main" id="{58C654B3-6BD6-0BB9-6C08-9CF4DDA8AC35}"/>
                </a:ext>
              </a:extLst>
            </p:cNvPr>
            <p:cNvSpPr/>
            <p:nvPr/>
          </p:nvSpPr>
          <p:spPr>
            <a:xfrm>
              <a:off x="1945472" y="337112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462" name="Straight Arrow Connector 461">
              <a:extLst>
                <a:ext uri="{FF2B5EF4-FFF2-40B4-BE49-F238E27FC236}">
                  <a16:creationId xmlns:a16="http://schemas.microsoft.com/office/drawing/2014/main" id="{B63DE243-0DA0-EE12-D846-AC489BB918C1}"/>
                </a:ext>
              </a:extLst>
            </p:cNvPr>
            <p:cNvCxnSpPr>
              <a:stCxn id="463" idx="3"/>
            </p:cNvCxnSpPr>
            <p:nvPr/>
          </p:nvCxnSpPr>
          <p:spPr>
            <a:xfrm>
              <a:off x="2431521" y="377339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3" name="Rounded Rectangle 462">
              <a:extLst>
                <a:ext uri="{FF2B5EF4-FFF2-40B4-BE49-F238E27FC236}">
                  <a16:creationId xmlns:a16="http://schemas.microsoft.com/office/drawing/2014/main" id="{A71B9C79-D8DC-05F7-4D24-F11D0209320D}"/>
                </a:ext>
              </a:extLst>
            </p:cNvPr>
            <p:cNvSpPr/>
            <p:nvPr/>
          </p:nvSpPr>
          <p:spPr>
            <a:xfrm>
              <a:off x="1945472" y="370773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464" name="Straight Arrow Connector 463">
              <a:extLst>
                <a:ext uri="{FF2B5EF4-FFF2-40B4-BE49-F238E27FC236}">
                  <a16:creationId xmlns:a16="http://schemas.microsoft.com/office/drawing/2014/main" id="{E8FB723B-BBB0-01E2-4349-D99992E34423}"/>
                </a:ext>
              </a:extLst>
            </p:cNvPr>
            <p:cNvCxnSpPr>
              <a:stCxn id="465" idx="3"/>
            </p:cNvCxnSpPr>
            <p:nvPr/>
          </p:nvCxnSpPr>
          <p:spPr>
            <a:xfrm>
              <a:off x="2431521" y="310017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5" name="Rounded Rectangle 464">
              <a:extLst>
                <a:ext uri="{FF2B5EF4-FFF2-40B4-BE49-F238E27FC236}">
                  <a16:creationId xmlns:a16="http://schemas.microsoft.com/office/drawing/2014/main" id="{5A8F4197-EB89-6455-4379-1B87ADEA7997}"/>
                </a:ext>
              </a:extLst>
            </p:cNvPr>
            <p:cNvSpPr/>
            <p:nvPr/>
          </p:nvSpPr>
          <p:spPr>
            <a:xfrm>
              <a:off x="1945472" y="303451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466" name="Rounded Rectangle 465">
              <a:extLst>
                <a:ext uri="{FF2B5EF4-FFF2-40B4-BE49-F238E27FC236}">
                  <a16:creationId xmlns:a16="http://schemas.microsoft.com/office/drawing/2014/main" id="{5F866BD0-EA7E-90B6-FEF2-9F40B750FF24}"/>
                </a:ext>
              </a:extLst>
            </p:cNvPr>
            <p:cNvSpPr/>
            <p:nvPr/>
          </p:nvSpPr>
          <p:spPr>
            <a:xfrm>
              <a:off x="3297954" y="2937529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67" name="Rounded Rectangle 466">
              <a:extLst>
                <a:ext uri="{FF2B5EF4-FFF2-40B4-BE49-F238E27FC236}">
                  <a16:creationId xmlns:a16="http://schemas.microsoft.com/office/drawing/2014/main" id="{3C115699-8926-6065-ECBC-24F77258F48B}"/>
                </a:ext>
              </a:extLst>
            </p:cNvPr>
            <p:cNvSpPr/>
            <p:nvPr/>
          </p:nvSpPr>
          <p:spPr>
            <a:xfrm>
              <a:off x="3297954" y="328131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68" name="Rounded Rectangle 467">
              <a:extLst>
                <a:ext uri="{FF2B5EF4-FFF2-40B4-BE49-F238E27FC236}">
                  <a16:creationId xmlns:a16="http://schemas.microsoft.com/office/drawing/2014/main" id="{92F72723-E230-FA7C-7FCE-1C251B22492D}"/>
                </a:ext>
              </a:extLst>
            </p:cNvPr>
            <p:cNvSpPr/>
            <p:nvPr/>
          </p:nvSpPr>
          <p:spPr>
            <a:xfrm>
              <a:off x="3297954" y="362660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69" name="Straight Arrow Connector 468">
              <a:extLst>
                <a:ext uri="{FF2B5EF4-FFF2-40B4-BE49-F238E27FC236}">
                  <a16:creationId xmlns:a16="http://schemas.microsoft.com/office/drawing/2014/main" id="{588B3A20-1D77-8026-1748-52D84B1AC8A4}"/>
                </a:ext>
              </a:extLst>
            </p:cNvPr>
            <p:cNvCxnSpPr>
              <a:endCxn id="467" idx="1"/>
            </p:cNvCxnSpPr>
            <p:nvPr/>
          </p:nvCxnSpPr>
          <p:spPr>
            <a:xfrm>
              <a:off x="3174178" y="343565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0" name="Straight Arrow Connector 469">
              <a:extLst>
                <a:ext uri="{FF2B5EF4-FFF2-40B4-BE49-F238E27FC236}">
                  <a16:creationId xmlns:a16="http://schemas.microsoft.com/office/drawing/2014/main" id="{D4D73014-C56E-104D-7C8A-18115454A807}"/>
                </a:ext>
              </a:extLst>
            </p:cNvPr>
            <p:cNvCxnSpPr>
              <a:endCxn id="466" idx="1"/>
            </p:cNvCxnSpPr>
            <p:nvPr/>
          </p:nvCxnSpPr>
          <p:spPr>
            <a:xfrm>
              <a:off x="3174178" y="3091872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Straight Arrow Connector 470">
              <a:extLst>
                <a:ext uri="{FF2B5EF4-FFF2-40B4-BE49-F238E27FC236}">
                  <a16:creationId xmlns:a16="http://schemas.microsoft.com/office/drawing/2014/main" id="{59664B71-634C-5A95-BE99-1B1E1B54CD23}"/>
                </a:ext>
              </a:extLst>
            </p:cNvPr>
            <p:cNvCxnSpPr>
              <a:endCxn id="468" idx="1"/>
            </p:cNvCxnSpPr>
            <p:nvPr/>
          </p:nvCxnSpPr>
          <p:spPr>
            <a:xfrm>
              <a:off x="3174178" y="378094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E92C94F0-04AD-21C5-2637-E490BAD06EA5}"/>
                </a:ext>
              </a:extLst>
            </p:cNvPr>
            <p:cNvSpPr/>
            <p:nvPr/>
          </p:nvSpPr>
          <p:spPr>
            <a:xfrm>
              <a:off x="3531922" y="304146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F7ED4237-53B7-8E71-2BE4-A346218E48C6}"/>
                </a:ext>
              </a:extLst>
            </p:cNvPr>
            <p:cNvSpPr/>
            <p:nvPr/>
          </p:nvSpPr>
          <p:spPr>
            <a:xfrm>
              <a:off x="3702490" y="297941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3642EF32-BD82-B13A-A917-15559CF9DB35}"/>
                </a:ext>
              </a:extLst>
            </p:cNvPr>
            <p:cNvSpPr/>
            <p:nvPr/>
          </p:nvSpPr>
          <p:spPr>
            <a:xfrm>
              <a:off x="3702490" y="310923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4E68E00B-B8A4-9ACB-C00B-82819DA0C282}"/>
                </a:ext>
              </a:extLst>
            </p:cNvPr>
            <p:cNvSpPr/>
            <p:nvPr/>
          </p:nvSpPr>
          <p:spPr>
            <a:xfrm>
              <a:off x="3422485" y="341414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11E80F4B-FBA1-4F14-0383-77B02B539AF6}"/>
                </a:ext>
              </a:extLst>
            </p:cNvPr>
            <p:cNvSpPr/>
            <p:nvPr/>
          </p:nvSpPr>
          <p:spPr>
            <a:xfrm>
              <a:off x="3590792" y="3351498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7" name="Oval 476">
              <a:extLst>
                <a:ext uri="{FF2B5EF4-FFF2-40B4-BE49-F238E27FC236}">
                  <a16:creationId xmlns:a16="http://schemas.microsoft.com/office/drawing/2014/main" id="{CC24ECF4-E595-872E-48DE-1AECAE2F3D54}"/>
                </a:ext>
              </a:extLst>
            </p:cNvPr>
            <p:cNvSpPr/>
            <p:nvPr/>
          </p:nvSpPr>
          <p:spPr>
            <a:xfrm>
              <a:off x="3767399" y="329036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654D9034-8ECA-DB96-D764-8855B90333FC}"/>
                </a:ext>
              </a:extLst>
            </p:cNvPr>
            <p:cNvSpPr/>
            <p:nvPr/>
          </p:nvSpPr>
          <p:spPr>
            <a:xfrm>
              <a:off x="3767399" y="342621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F94744BC-0F9B-5DAE-6B52-C0B521C2EDE7}"/>
                </a:ext>
              </a:extLst>
            </p:cNvPr>
            <p:cNvSpPr/>
            <p:nvPr/>
          </p:nvSpPr>
          <p:spPr>
            <a:xfrm>
              <a:off x="3500224" y="372924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7C793E87-1289-9BF9-58C3-FB2D3FCB971F}"/>
                </a:ext>
              </a:extLst>
            </p:cNvPr>
            <p:cNvSpPr/>
            <p:nvPr/>
          </p:nvSpPr>
          <p:spPr>
            <a:xfrm>
              <a:off x="3735699" y="372773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481" name="Straight Arrow Connector 480">
              <a:extLst>
                <a:ext uri="{FF2B5EF4-FFF2-40B4-BE49-F238E27FC236}">
                  <a16:creationId xmlns:a16="http://schemas.microsoft.com/office/drawing/2014/main" id="{7BB3EC01-CE7D-43D4-5150-ED1F6CF9FA82}"/>
                </a:ext>
              </a:extLst>
            </p:cNvPr>
            <p:cNvCxnSpPr>
              <a:stCxn id="472" idx="6"/>
              <a:endCxn id="473" idx="2"/>
            </p:cNvCxnSpPr>
            <p:nvPr/>
          </p:nvCxnSpPr>
          <p:spPr>
            <a:xfrm flipV="1">
              <a:off x="3637584" y="3032247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Arrow Connector 481">
              <a:extLst>
                <a:ext uri="{FF2B5EF4-FFF2-40B4-BE49-F238E27FC236}">
                  <a16:creationId xmlns:a16="http://schemas.microsoft.com/office/drawing/2014/main" id="{3DEF8298-33C1-6B24-3F3F-6D410BC9E41A}"/>
                </a:ext>
              </a:extLst>
            </p:cNvPr>
            <p:cNvCxnSpPr>
              <a:stCxn id="472" idx="6"/>
              <a:endCxn id="474" idx="2"/>
            </p:cNvCxnSpPr>
            <p:nvPr/>
          </p:nvCxnSpPr>
          <p:spPr>
            <a:xfrm>
              <a:off x="3637584" y="3094292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3" name="Straight Arrow Connector 482">
              <a:extLst>
                <a:ext uri="{FF2B5EF4-FFF2-40B4-BE49-F238E27FC236}">
                  <a16:creationId xmlns:a16="http://schemas.microsoft.com/office/drawing/2014/main" id="{8DDA7FAC-41C6-E363-731F-6357C0DD97F9}"/>
                </a:ext>
              </a:extLst>
            </p:cNvPr>
            <p:cNvCxnSpPr>
              <a:stCxn id="475" idx="6"/>
              <a:endCxn id="476" idx="2"/>
            </p:cNvCxnSpPr>
            <p:nvPr/>
          </p:nvCxnSpPr>
          <p:spPr>
            <a:xfrm flipV="1">
              <a:off x="3528148" y="3404330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Arrow Connector 483">
              <a:extLst>
                <a:ext uri="{FF2B5EF4-FFF2-40B4-BE49-F238E27FC236}">
                  <a16:creationId xmlns:a16="http://schemas.microsoft.com/office/drawing/2014/main" id="{1EFDFF2D-6825-DB23-35B3-D1E908729BBB}"/>
                </a:ext>
              </a:extLst>
            </p:cNvPr>
            <p:cNvCxnSpPr>
              <a:stCxn id="475" idx="6"/>
            </p:cNvCxnSpPr>
            <p:nvPr/>
          </p:nvCxnSpPr>
          <p:spPr>
            <a:xfrm>
              <a:off x="3528148" y="3466972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Arrow Connector 484">
              <a:extLst>
                <a:ext uri="{FF2B5EF4-FFF2-40B4-BE49-F238E27FC236}">
                  <a16:creationId xmlns:a16="http://schemas.microsoft.com/office/drawing/2014/main" id="{55AB7B13-3850-ED02-A99E-2E4BA0EA9C35}"/>
                </a:ext>
              </a:extLst>
            </p:cNvPr>
            <p:cNvCxnSpPr>
              <a:stCxn id="476" idx="6"/>
              <a:endCxn id="477" idx="2"/>
            </p:cNvCxnSpPr>
            <p:nvPr/>
          </p:nvCxnSpPr>
          <p:spPr>
            <a:xfrm flipV="1">
              <a:off x="3696454" y="3343197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6" name="Straight Arrow Connector 485">
              <a:extLst>
                <a:ext uri="{FF2B5EF4-FFF2-40B4-BE49-F238E27FC236}">
                  <a16:creationId xmlns:a16="http://schemas.microsoft.com/office/drawing/2014/main" id="{A9AC3033-0FAA-4C51-B277-2594E54ACA86}"/>
                </a:ext>
              </a:extLst>
            </p:cNvPr>
            <p:cNvCxnSpPr>
              <a:stCxn id="476" idx="6"/>
              <a:endCxn id="478" idx="2"/>
            </p:cNvCxnSpPr>
            <p:nvPr/>
          </p:nvCxnSpPr>
          <p:spPr>
            <a:xfrm>
              <a:off x="3696454" y="3404330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7" name="Straight Arrow Connector 486">
              <a:extLst>
                <a:ext uri="{FF2B5EF4-FFF2-40B4-BE49-F238E27FC236}">
                  <a16:creationId xmlns:a16="http://schemas.microsoft.com/office/drawing/2014/main" id="{E259F2A2-0A2E-A47A-3631-F8DF46982243}"/>
                </a:ext>
              </a:extLst>
            </p:cNvPr>
            <p:cNvCxnSpPr>
              <a:stCxn id="479" idx="6"/>
              <a:endCxn id="480" idx="2"/>
            </p:cNvCxnSpPr>
            <p:nvPr/>
          </p:nvCxnSpPr>
          <p:spPr>
            <a:xfrm flipV="1">
              <a:off x="3605886" y="3780566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88" name="Graphic 487" descr="Magnifying glass with solid fill">
              <a:extLst>
                <a:ext uri="{FF2B5EF4-FFF2-40B4-BE49-F238E27FC236}">
                  <a16:creationId xmlns:a16="http://schemas.microsoft.com/office/drawing/2014/main" id="{618F62A0-F302-9FD5-3FD5-02B5C1BA2702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8152" y="2924856"/>
              <a:ext cx="269812" cy="269812"/>
            </a:xfrm>
            <a:prstGeom prst="rect">
              <a:avLst/>
            </a:prstGeom>
          </p:spPr>
        </p:pic>
        <p:pic>
          <p:nvPicPr>
            <p:cNvPr id="489" name="Graphic 488" descr="Magnifying glass with solid fill">
              <a:extLst>
                <a:ext uri="{FF2B5EF4-FFF2-40B4-BE49-F238E27FC236}">
                  <a16:creationId xmlns:a16="http://schemas.microsoft.com/office/drawing/2014/main" id="{AB24AE5E-92D6-ED07-9349-AA0E4263A2C5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4568" y="3236555"/>
              <a:ext cx="269812" cy="269812"/>
            </a:xfrm>
            <a:prstGeom prst="rect">
              <a:avLst/>
            </a:prstGeom>
          </p:spPr>
        </p:pic>
        <p:pic>
          <p:nvPicPr>
            <p:cNvPr id="490" name="Graphic 489" descr="Magnifying glass with solid fill">
              <a:extLst>
                <a:ext uri="{FF2B5EF4-FFF2-40B4-BE49-F238E27FC236}">
                  <a16:creationId xmlns:a16="http://schemas.microsoft.com/office/drawing/2014/main" id="{5FFF9FEC-C9AB-9F1A-7178-296EB31003DF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82303" y="3673866"/>
              <a:ext cx="269812" cy="269812"/>
            </a:xfrm>
            <a:prstGeom prst="rect">
              <a:avLst/>
            </a:prstGeom>
          </p:spPr>
        </p:pic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E916F11A-12AF-2E3D-A0AE-13DD32C13886}"/>
                </a:ext>
              </a:extLst>
            </p:cNvPr>
            <p:cNvSpPr/>
            <p:nvPr/>
          </p:nvSpPr>
          <p:spPr>
            <a:xfrm>
              <a:off x="3590791" y="348131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92" name="Rectangle 491">
              <a:extLst>
                <a:ext uri="{FF2B5EF4-FFF2-40B4-BE49-F238E27FC236}">
                  <a16:creationId xmlns:a16="http://schemas.microsoft.com/office/drawing/2014/main" id="{DDF11440-5E43-BCC5-3EC9-E968C4455760}"/>
                </a:ext>
              </a:extLst>
            </p:cNvPr>
            <p:cNvSpPr/>
            <p:nvPr/>
          </p:nvSpPr>
          <p:spPr>
            <a:xfrm>
              <a:off x="3744757" y="3393368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493" name="Group 492">
            <a:extLst>
              <a:ext uri="{FF2B5EF4-FFF2-40B4-BE49-F238E27FC236}">
                <a16:creationId xmlns:a16="http://schemas.microsoft.com/office/drawing/2014/main" id="{DFC7C222-FB82-E733-01CC-7098E06A95CF}"/>
              </a:ext>
            </a:extLst>
          </p:cNvPr>
          <p:cNvGrpSpPr/>
          <p:nvPr/>
        </p:nvGrpSpPr>
        <p:grpSpPr>
          <a:xfrm>
            <a:off x="3469473" y="5669977"/>
            <a:ext cx="2098159" cy="1109458"/>
            <a:chOff x="1941928" y="5675676"/>
            <a:chExt cx="2098159" cy="1109458"/>
          </a:xfrm>
        </p:grpSpPr>
        <p:sp>
          <p:nvSpPr>
            <p:cNvPr id="494" name="Rounded Rectangle 493">
              <a:extLst>
                <a:ext uri="{FF2B5EF4-FFF2-40B4-BE49-F238E27FC236}">
                  <a16:creationId xmlns:a16="http://schemas.microsoft.com/office/drawing/2014/main" id="{23040D0B-17AE-6E11-4A15-5C2F62A69204}"/>
                </a:ext>
              </a:extLst>
            </p:cNvPr>
            <p:cNvSpPr/>
            <p:nvPr/>
          </p:nvSpPr>
          <p:spPr>
            <a:xfrm>
              <a:off x="2723832" y="5675676"/>
              <a:ext cx="446802" cy="1109458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0">
                  <a:schemeClr val="accent2">
                    <a:lumMod val="0"/>
                    <a:lumOff val="100000"/>
                  </a:schemeClr>
                </a:gs>
                <a:gs pos="4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m4</a:t>
              </a:r>
              <a:endParaRPr lang="en-US" sz="1200" dirty="0"/>
            </a:p>
          </p:txBody>
        </p:sp>
        <p:cxnSp>
          <p:nvCxnSpPr>
            <p:cNvPr id="495" name="Straight Arrow Connector 494">
              <a:extLst>
                <a:ext uri="{FF2B5EF4-FFF2-40B4-BE49-F238E27FC236}">
                  <a16:creationId xmlns:a16="http://schemas.microsoft.com/office/drawing/2014/main" id="{6C88DAC1-5112-1AF2-2621-8F823911CF69}"/>
                </a:ext>
              </a:extLst>
            </p:cNvPr>
            <p:cNvCxnSpPr>
              <a:stCxn id="496" idx="3"/>
              <a:endCxn id="494" idx="1"/>
            </p:cNvCxnSpPr>
            <p:nvPr/>
          </p:nvCxnSpPr>
          <p:spPr>
            <a:xfrm>
              <a:off x="2427977" y="623040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6" name="Rounded Rectangle 495">
              <a:extLst>
                <a:ext uri="{FF2B5EF4-FFF2-40B4-BE49-F238E27FC236}">
                  <a16:creationId xmlns:a16="http://schemas.microsoft.com/office/drawing/2014/main" id="{C8CFF50E-0AC0-4182-6750-2E4668449B9A}"/>
                </a:ext>
              </a:extLst>
            </p:cNvPr>
            <p:cNvSpPr/>
            <p:nvPr/>
          </p:nvSpPr>
          <p:spPr>
            <a:xfrm>
              <a:off x="1941928" y="616474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t2</a:t>
              </a:r>
              <a:endParaRPr lang="en-US" sz="1200" dirty="0"/>
            </a:p>
          </p:txBody>
        </p:sp>
        <p:cxnSp>
          <p:nvCxnSpPr>
            <p:cNvPr id="497" name="Straight Arrow Connector 496">
              <a:extLst>
                <a:ext uri="{FF2B5EF4-FFF2-40B4-BE49-F238E27FC236}">
                  <a16:creationId xmlns:a16="http://schemas.microsoft.com/office/drawing/2014/main" id="{14D67F4C-1A13-72E5-4252-C16AC384800A}"/>
                </a:ext>
              </a:extLst>
            </p:cNvPr>
            <p:cNvCxnSpPr>
              <a:stCxn id="498" idx="3"/>
            </p:cNvCxnSpPr>
            <p:nvPr/>
          </p:nvCxnSpPr>
          <p:spPr>
            <a:xfrm>
              <a:off x="2427977" y="656701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8" name="Rounded Rectangle 497">
              <a:extLst>
                <a:ext uri="{FF2B5EF4-FFF2-40B4-BE49-F238E27FC236}">
                  <a16:creationId xmlns:a16="http://schemas.microsoft.com/office/drawing/2014/main" id="{F651B0BD-9D5F-D7FE-D623-C605FBC63824}"/>
                </a:ext>
              </a:extLst>
            </p:cNvPr>
            <p:cNvSpPr/>
            <p:nvPr/>
          </p:nvSpPr>
          <p:spPr>
            <a:xfrm>
              <a:off x="1941928" y="650135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t3</a:t>
              </a:r>
              <a:endParaRPr lang="en-US" sz="1200" dirty="0"/>
            </a:p>
          </p:txBody>
        </p:sp>
        <p:cxnSp>
          <p:nvCxnSpPr>
            <p:cNvPr id="499" name="Straight Arrow Connector 498">
              <a:extLst>
                <a:ext uri="{FF2B5EF4-FFF2-40B4-BE49-F238E27FC236}">
                  <a16:creationId xmlns:a16="http://schemas.microsoft.com/office/drawing/2014/main" id="{9BD1ED90-2796-2729-335B-5C00FAFD0742}"/>
                </a:ext>
              </a:extLst>
            </p:cNvPr>
            <p:cNvCxnSpPr>
              <a:stCxn id="500" idx="3"/>
            </p:cNvCxnSpPr>
            <p:nvPr/>
          </p:nvCxnSpPr>
          <p:spPr>
            <a:xfrm>
              <a:off x="2427977" y="5893795"/>
              <a:ext cx="29585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0" name="Rounded Rectangle 499">
              <a:extLst>
                <a:ext uri="{FF2B5EF4-FFF2-40B4-BE49-F238E27FC236}">
                  <a16:creationId xmlns:a16="http://schemas.microsoft.com/office/drawing/2014/main" id="{4D102B1F-1AD1-C74E-2EFB-C9ECFEB23905}"/>
                </a:ext>
              </a:extLst>
            </p:cNvPr>
            <p:cNvSpPr/>
            <p:nvPr/>
          </p:nvSpPr>
          <p:spPr>
            <a:xfrm>
              <a:off x="1941928" y="5828133"/>
              <a:ext cx="486049" cy="13132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200" dirty="0"/>
                <a:t>t1</a:t>
              </a:r>
              <a:endParaRPr lang="en-US" sz="1200" dirty="0"/>
            </a:p>
          </p:txBody>
        </p:sp>
        <p:sp>
          <p:nvSpPr>
            <p:cNvPr id="501" name="Rounded Rectangle 500">
              <a:extLst>
                <a:ext uri="{FF2B5EF4-FFF2-40B4-BE49-F238E27FC236}">
                  <a16:creationId xmlns:a16="http://schemas.microsoft.com/office/drawing/2014/main" id="{4DC2163A-9F3F-37DB-9A5C-2660682DAF17}"/>
                </a:ext>
              </a:extLst>
            </p:cNvPr>
            <p:cNvSpPr/>
            <p:nvPr/>
          </p:nvSpPr>
          <p:spPr>
            <a:xfrm>
              <a:off x="3294410" y="5731149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02" name="Rounded Rectangle 501">
              <a:extLst>
                <a:ext uri="{FF2B5EF4-FFF2-40B4-BE49-F238E27FC236}">
                  <a16:creationId xmlns:a16="http://schemas.microsoft.com/office/drawing/2014/main" id="{77F273F7-F824-AB79-5673-A992EA6ED247}"/>
                </a:ext>
              </a:extLst>
            </p:cNvPr>
            <p:cNvSpPr/>
            <p:nvPr/>
          </p:nvSpPr>
          <p:spPr>
            <a:xfrm>
              <a:off x="3294410" y="607493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03" name="Rounded Rectangle 502">
              <a:extLst>
                <a:ext uri="{FF2B5EF4-FFF2-40B4-BE49-F238E27FC236}">
                  <a16:creationId xmlns:a16="http://schemas.microsoft.com/office/drawing/2014/main" id="{64F4D337-8BB0-A764-BC72-37EAC01EB4E2}"/>
                </a:ext>
              </a:extLst>
            </p:cNvPr>
            <p:cNvSpPr/>
            <p:nvPr/>
          </p:nvSpPr>
          <p:spPr>
            <a:xfrm>
              <a:off x="3294410" y="6420220"/>
              <a:ext cx="745677" cy="310950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504" name="Straight Arrow Connector 503">
              <a:extLst>
                <a:ext uri="{FF2B5EF4-FFF2-40B4-BE49-F238E27FC236}">
                  <a16:creationId xmlns:a16="http://schemas.microsoft.com/office/drawing/2014/main" id="{91A00423-BB2B-FA48-B2D1-B05395E7077A}"/>
                </a:ext>
              </a:extLst>
            </p:cNvPr>
            <p:cNvCxnSpPr>
              <a:endCxn id="502" idx="1"/>
            </p:cNvCxnSpPr>
            <p:nvPr/>
          </p:nvCxnSpPr>
          <p:spPr>
            <a:xfrm>
              <a:off x="3170634" y="622927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5" name="Straight Arrow Connector 504">
              <a:extLst>
                <a:ext uri="{FF2B5EF4-FFF2-40B4-BE49-F238E27FC236}">
                  <a16:creationId xmlns:a16="http://schemas.microsoft.com/office/drawing/2014/main" id="{1EE8B2A8-D004-F8CD-BD0C-9840FF0D2D7A}"/>
                </a:ext>
              </a:extLst>
            </p:cNvPr>
            <p:cNvCxnSpPr>
              <a:endCxn id="501" idx="1"/>
            </p:cNvCxnSpPr>
            <p:nvPr/>
          </p:nvCxnSpPr>
          <p:spPr>
            <a:xfrm>
              <a:off x="3170634" y="5885492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Arrow Connector 505">
              <a:extLst>
                <a:ext uri="{FF2B5EF4-FFF2-40B4-BE49-F238E27FC236}">
                  <a16:creationId xmlns:a16="http://schemas.microsoft.com/office/drawing/2014/main" id="{0F6FB233-E082-985C-4BC2-8DA321BE0E45}"/>
                </a:ext>
              </a:extLst>
            </p:cNvPr>
            <p:cNvCxnSpPr>
              <a:endCxn id="503" idx="1"/>
            </p:cNvCxnSpPr>
            <p:nvPr/>
          </p:nvCxnSpPr>
          <p:spPr>
            <a:xfrm>
              <a:off x="3170634" y="6574563"/>
              <a:ext cx="123777" cy="113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17BFDBE1-3856-50AD-D755-5763DB18F758}"/>
                </a:ext>
              </a:extLst>
            </p:cNvPr>
            <p:cNvSpPr/>
            <p:nvPr/>
          </p:nvSpPr>
          <p:spPr>
            <a:xfrm>
              <a:off x="3528378" y="5835081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57FBF13D-8E7E-FEBC-31EE-A3D282E0027D}"/>
                </a:ext>
              </a:extLst>
            </p:cNvPr>
            <p:cNvSpPr/>
            <p:nvPr/>
          </p:nvSpPr>
          <p:spPr>
            <a:xfrm>
              <a:off x="3698946" y="577303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87B32D70-4E65-FA92-EBCF-0204942E28C5}"/>
                </a:ext>
              </a:extLst>
            </p:cNvPr>
            <p:cNvSpPr/>
            <p:nvPr/>
          </p:nvSpPr>
          <p:spPr>
            <a:xfrm>
              <a:off x="3418941" y="6207760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ADDE71CE-098C-E285-2C87-3F8E30D833D7}"/>
                </a:ext>
              </a:extLst>
            </p:cNvPr>
            <p:cNvSpPr/>
            <p:nvPr/>
          </p:nvSpPr>
          <p:spPr>
            <a:xfrm>
              <a:off x="3587248" y="6145118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7E76D735-F881-DF4D-4A08-ED98334EC625}"/>
                </a:ext>
              </a:extLst>
            </p:cNvPr>
            <p:cNvSpPr/>
            <p:nvPr/>
          </p:nvSpPr>
          <p:spPr>
            <a:xfrm>
              <a:off x="3763855" y="6083986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1DB91F82-3987-8D30-E737-12F5D19C5B16}"/>
                </a:ext>
              </a:extLst>
            </p:cNvPr>
            <p:cNvSpPr/>
            <p:nvPr/>
          </p:nvSpPr>
          <p:spPr>
            <a:xfrm>
              <a:off x="3763855" y="621983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C6AE87F7-2CF7-CF15-9731-D5D5EFE44533}"/>
                </a:ext>
              </a:extLst>
            </p:cNvPr>
            <p:cNvSpPr/>
            <p:nvPr/>
          </p:nvSpPr>
          <p:spPr>
            <a:xfrm>
              <a:off x="3496680" y="6522863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FD0CFEFC-7859-FBDF-4E4D-2730F429AC3A}"/>
                </a:ext>
              </a:extLst>
            </p:cNvPr>
            <p:cNvSpPr/>
            <p:nvPr/>
          </p:nvSpPr>
          <p:spPr>
            <a:xfrm>
              <a:off x="3732155" y="6521354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cxnSp>
          <p:nvCxnSpPr>
            <p:cNvPr id="515" name="Straight Arrow Connector 514">
              <a:extLst>
                <a:ext uri="{FF2B5EF4-FFF2-40B4-BE49-F238E27FC236}">
                  <a16:creationId xmlns:a16="http://schemas.microsoft.com/office/drawing/2014/main" id="{29921CF7-6C0A-9D13-E095-C360EFC8F9FB}"/>
                </a:ext>
              </a:extLst>
            </p:cNvPr>
            <p:cNvCxnSpPr>
              <a:stCxn id="507" idx="6"/>
              <a:endCxn id="508" idx="2"/>
            </p:cNvCxnSpPr>
            <p:nvPr/>
          </p:nvCxnSpPr>
          <p:spPr>
            <a:xfrm flipV="1">
              <a:off x="3634040" y="5825867"/>
              <a:ext cx="64905" cy="62045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Straight Arrow Connector 515">
              <a:extLst>
                <a:ext uri="{FF2B5EF4-FFF2-40B4-BE49-F238E27FC236}">
                  <a16:creationId xmlns:a16="http://schemas.microsoft.com/office/drawing/2014/main" id="{0F39AE08-E638-6E83-6DA9-9EEAEF68E664}"/>
                </a:ext>
              </a:extLst>
            </p:cNvPr>
            <p:cNvCxnSpPr>
              <a:stCxn id="507" idx="6"/>
            </p:cNvCxnSpPr>
            <p:nvPr/>
          </p:nvCxnSpPr>
          <p:spPr>
            <a:xfrm>
              <a:off x="3634040" y="5887912"/>
              <a:ext cx="64905" cy="67770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Arrow Connector 516">
              <a:extLst>
                <a:ext uri="{FF2B5EF4-FFF2-40B4-BE49-F238E27FC236}">
                  <a16:creationId xmlns:a16="http://schemas.microsoft.com/office/drawing/2014/main" id="{6B4CA0FD-FD4B-074D-F8F3-6A6E90AF3422}"/>
                </a:ext>
              </a:extLst>
            </p:cNvPr>
            <p:cNvCxnSpPr>
              <a:stCxn id="509" idx="6"/>
              <a:endCxn id="510" idx="2"/>
            </p:cNvCxnSpPr>
            <p:nvPr/>
          </p:nvCxnSpPr>
          <p:spPr>
            <a:xfrm flipV="1">
              <a:off x="3524604" y="6197950"/>
              <a:ext cx="62644" cy="6264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Straight Arrow Connector 517">
              <a:extLst>
                <a:ext uri="{FF2B5EF4-FFF2-40B4-BE49-F238E27FC236}">
                  <a16:creationId xmlns:a16="http://schemas.microsoft.com/office/drawing/2014/main" id="{2905ECAE-66B8-6328-45DC-C75FF61BE411}"/>
                </a:ext>
              </a:extLst>
            </p:cNvPr>
            <p:cNvCxnSpPr>
              <a:stCxn id="509" idx="6"/>
            </p:cNvCxnSpPr>
            <p:nvPr/>
          </p:nvCxnSpPr>
          <p:spPr>
            <a:xfrm>
              <a:off x="3524604" y="6260592"/>
              <a:ext cx="62644" cy="62266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Arrow Connector 518">
              <a:extLst>
                <a:ext uri="{FF2B5EF4-FFF2-40B4-BE49-F238E27FC236}">
                  <a16:creationId xmlns:a16="http://schemas.microsoft.com/office/drawing/2014/main" id="{B6ECB7A3-2FF6-FC12-324E-98FB2E28347D}"/>
                </a:ext>
              </a:extLst>
            </p:cNvPr>
            <p:cNvCxnSpPr>
              <a:stCxn id="510" idx="6"/>
              <a:endCxn id="511" idx="2"/>
            </p:cNvCxnSpPr>
            <p:nvPr/>
          </p:nvCxnSpPr>
          <p:spPr>
            <a:xfrm flipV="1">
              <a:off x="3692910" y="6136817"/>
              <a:ext cx="70945" cy="61132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Straight Arrow Connector 519">
              <a:extLst>
                <a:ext uri="{FF2B5EF4-FFF2-40B4-BE49-F238E27FC236}">
                  <a16:creationId xmlns:a16="http://schemas.microsoft.com/office/drawing/2014/main" id="{50F6672B-EB15-E111-2C73-8AE3DE5F34A8}"/>
                </a:ext>
              </a:extLst>
            </p:cNvPr>
            <p:cNvCxnSpPr>
              <a:stCxn id="510" idx="6"/>
              <a:endCxn id="512" idx="2"/>
            </p:cNvCxnSpPr>
            <p:nvPr/>
          </p:nvCxnSpPr>
          <p:spPr>
            <a:xfrm>
              <a:off x="3692910" y="6197950"/>
              <a:ext cx="70945" cy="74718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Straight Arrow Connector 520">
              <a:extLst>
                <a:ext uri="{FF2B5EF4-FFF2-40B4-BE49-F238E27FC236}">
                  <a16:creationId xmlns:a16="http://schemas.microsoft.com/office/drawing/2014/main" id="{629DA13E-E555-96DE-7D23-B880EC43A43F}"/>
                </a:ext>
              </a:extLst>
            </p:cNvPr>
            <p:cNvCxnSpPr>
              <a:stCxn id="513" idx="6"/>
              <a:endCxn id="514" idx="2"/>
            </p:cNvCxnSpPr>
            <p:nvPr/>
          </p:nvCxnSpPr>
          <p:spPr>
            <a:xfrm flipV="1">
              <a:off x="3602342" y="6574186"/>
              <a:ext cx="129812" cy="1509"/>
            </a:xfrm>
            <a:prstGeom prst="straightConnector1">
              <a:avLst/>
            </a:prstGeom>
            <a:ln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522" name="Graphic 521" descr="Magnifying glass with solid fill">
              <a:extLst>
                <a:ext uri="{FF2B5EF4-FFF2-40B4-BE49-F238E27FC236}">
                  <a16:creationId xmlns:a16="http://schemas.microsoft.com/office/drawing/2014/main" id="{BFFEF70E-4261-2E76-BA73-449680ED418D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44608" y="5718476"/>
              <a:ext cx="269812" cy="269812"/>
            </a:xfrm>
            <a:prstGeom prst="rect">
              <a:avLst/>
            </a:prstGeom>
          </p:spPr>
        </p:pic>
        <p:pic>
          <p:nvPicPr>
            <p:cNvPr id="523" name="Graphic 522" descr="Magnifying glass with solid fill">
              <a:extLst>
                <a:ext uri="{FF2B5EF4-FFF2-40B4-BE49-F238E27FC236}">
                  <a16:creationId xmlns:a16="http://schemas.microsoft.com/office/drawing/2014/main" id="{90F4F3FF-AF99-F7E1-0800-66FB3BC7F7B8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711024" y="6030175"/>
              <a:ext cx="269812" cy="269812"/>
            </a:xfrm>
            <a:prstGeom prst="rect">
              <a:avLst/>
            </a:prstGeom>
          </p:spPr>
        </p:pic>
        <p:pic>
          <p:nvPicPr>
            <p:cNvPr id="524" name="Graphic 523" descr="Magnifying glass with solid fill">
              <a:extLst>
                <a:ext uri="{FF2B5EF4-FFF2-40B4-BE49-F238E27FC236}">
                  <a16:creationId xmlns:a16="http://schemas.microsoft.com/office/drawing/2014/main" id="{2E7E3D04-7B50-6426-DF03-E21FF399F404}"/>
                </a:ext>
              </a:extLst>
            </p:cNvPr>
            <p:cNvPicPr/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678759" y="6467486"/>
              <a:ext cx="269812" cy="269812"/>
            </a:xfrm>
            <a:prstGeom prst="rect">
              <a:avLst/>
            </a:prstGeom>
          </p:spPr>
        </p:pic>
        <p:sp>
          <p:nvSpPr>
            <p:cNvPr id="525" name="Oval 524">
              <a:extLst>
                <a:ext uri="{FF2B5EF4-FFF2-40B4-BE49-F238E27FC236}">
                  <a16:creationId xmlns:a16="http://schemas.microsoft.com/office/drawing/2014/main" id="{4174199D-BA00-B559-31DA-7EB4966839D6}"/>
                </a:ext>
              </a:extLst>
            </p:cNvPr>
            <p:cNvSpPr/>
            <p:nvPr/>
          </p:nvSpPr>
          <p:spPr>
            <a:xfrm>
              <a:off x="3590791" y="6271425"/>
              <a:ext cx="105663" cy="10566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26" name="Oval 525">
              <a:extLst>
                <a:ext uri="{FF2B5EF4-FFF2-40B4-BE49-F238E27FC236}">
                  <a16:creationId xmlns:a16="http://schemas.microsoft.com/office/drawing/2014/main" id="{46F07A88-206F-421F-9ACB-268998146D72}"/>
                </a:ext>
              </a:extLst>
            </p:cNvPr>
            <p:cNvSpPr/>
            <p:nvPr/>
          </p:nvSpPr>
          <p:spPr>
            <a:xfrm>
              <a:off x="3696454" y="5910946"/>
              <a:ext cx="105663" cy="105663"/>
            </a:xfrm>
            <a:prstGeom prst="ellipse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527" name="Rectangle 526">
              <a:extLst>
                <a:ext uri="{FF2B5EF4-FFF2-40B4-BE49-F238E27FC236}">
                  <a16:creationId xmlns:a16="http://schemas.microsoft.com/office/drawing/2014/main" id="{4ECD4EE9-F6D7-C0C2-37D6-F6BA7AACAD38}"/>
                </a:ext>
              </a:extLst>
            </p:cNvPr>
            <p:cNvSpPr/>
            <p:nvPr/>
          </p:nvSpPr>
          <p:spPr>
            <a:xfrm>
              <a:off x="3737110" y="6194349"/>
              <a:ext cx="160197" cy="157269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cxnSp>
        <p:nvCxnSpPr>
          <p:cNvPr id="529" name="Straight Arrow Connector 528">
            <a:extLst>
              <a:ext uri="{FF2B5EF4-FFF2-40B4-BE49-F238E27FC236}">
                <a16:creationId xmlns:a16="http://schemas.microsoft.com/office/drawing/2014/main" id="{02F12D99-5C30-E23A-F37F-3AFDC746A754}"/>
              </a:ext>
            </a:extLst>
          </p:cNvPr>
          <p:cNvCxnSpPr>
            <a:cxnSpLocks/>
            <a:stCxn id="502" idx="3"/>
          </p:cNvCxnSpPr>
          <p:nvPr/>
        </p:nvCxnSpPr>
        <p:spPr>
          <a:xfrm flipV="1">
            <a:off x="5567632" y="2884722"/>
            <a:ext cx="2426615" cy="3339984"/>
          </a:xfrm>
          <a:prstGeom prst="straightConnector1">
            <a:avLst/>
          </a:prstGeom>
          <a:ln w="6350">
            <a:solidFill>
              <a:schemeClr val="dk1">
                <a:alpha val="30000"/>
              </a:schemeClr>
            </a:solidFill>
            <a:prstDash val="das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2" name="Straight Arrow Connector 531">
            <a:extLst>
              <a:ext uri="{FF2B5EF4-FFF2-40B4-BE49-F238E27FC236}">
                <a16:creationId xmlns:a16="http://schemas.microsoft.com/office/drawing/2014/main" id="{7CCCB957-CB6E-80F8-88C9-3F770B91CEE0}"/>
              </a:ext>
            </a:extLst>
          </p:cNvPr>
          <p:cNvCxnSpPr>
            <a:cxnSpLocks/>
            <a:stCxn id="467" idx="3"/>
          </p:cNvCxnSpPr>
          <p:nvPr/>
        </p:nvCxnSpPr>
        <p:spPr>
          <a:xfrm flipV="1">
            <a:off x="5564088" y="2734612"/>
            <a:ext cx="2385613" cy="696076"/>
          </a:xfrm>
          <a:prstGeom prst="straightConnector1">
            <a:avLst/>
          </a:prstGeom>
          <a:ln w="6350">
            <a:solidFill>
              <a:schemeClr val="dk1">
                <a:alpha val="30000"/>
              </a:schemeClr>
            </a:solidFill>
            <a:prstDash val="das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5" name="Straight Arrow Connector 534">
            <a:extLst>
              <a:ext uri="{FF2B5EF4-FFF2-40B4-BE49-F238E27FC236}">
                <a16:creationId xmlns:a16="http://schemas.microsoft.com/office/drawing/2014/main" id="{2546BB64-576B-C941-9F4E-D92A85A6A5AC}"/>
              </a:ext>
            </a:extLst>
          </p:cNvPr>
          <p:cNvCxnSpPr>
            <a:cxnSpLocks/>
          </p:cNvCxnSpPr>
          <p:nvPr/>
        </p:nvCxnSpPr>
        <p:spPr>
          <a:xfrm>
            <a:off x="5606345" y="2232192"/>
            <a:ext cx="2343356" cy="242730"/>
          </a:xfrm>
          <a:prstGeom prst="straightConnector1">
            <a:avLst/>
          </a:prstGeom>
          <a:ln w="6350">
            <a:solidFill>
              <a:schemeClr val="dk1">
                <a:alpha val="30000"/>
              </a:schemeClr>
            </a:solidFill>
            <a:prstDash val="dash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411248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17 0.00625 L 0.37396 0.05648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06" y="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82 0.00138 L 0.37396 -0.1393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89" y="-703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38 0.00301 L 0.37431 -0.54444 " pathEditMode="relative" rAng="0" ptsTypes="AA">
                                      <p:cBhvr>
                                        <p:cTn id="10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76" y="-27384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" dur="indefinite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2" dur="indefinite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8" dur="indefinite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4" dur="indefinite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7" dur="indefinite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0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3" dur="indefinite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6" dur="indefinite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indefinite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indefinite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2" dur="indefinite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5" dur="indefinite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8" dur="indefinite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1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indefinite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4" dur="indefinite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indefinite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7" dur="indefinite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indefinite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0" dur="indefinite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3" dur="indefinite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indefinite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6" dur="indefinite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indefinite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9" dur="indefinite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indefinite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2" dur="indefinite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5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8" dur="indefinite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indefinite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1" dur="indefinite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indefinite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4" dur="indefinite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indefinite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97" dur="indefinite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indefinite"/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0" dur="indefinite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indefinite"/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3" dur="indefinite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indefinite"/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6" dur="indefinite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indefinite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9" dur="indefinite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indefinite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2" dur="indefinite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indefinite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5" dur="indefinite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indefinite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18" dur="indefinite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indefinite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1" dur="indefinite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indefinite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4" dur="indefinite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indefinite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27" dur="indefinite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indefinite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0" dur="indefinite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indefinite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3" dur="indefinite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indefinite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6" dur="indefinite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indefinite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9" dur="indefinite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indefinite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42" dur="indefinite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indefinite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45" dur="indefinite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indefinite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48" dur="indefinite"/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indefinite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1" dur="indefinite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indefinite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4" dur="indefinite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indefinite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57" dur="indefinite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indefinite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0" dur="indefinite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indefinite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3" dur="indefinite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indefinite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6" dur="indefinite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indefinite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9" dur="indefinite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indefinite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2" dur="indefinite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indefinite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5" dur="indefinite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indefinite"/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8" dur="indefinite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indefinite"/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1" dur="indefinite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indefinite"/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4" dur="indefinite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indefinite"/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87" dur="indefinite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indefinite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0" dur="indefinite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indefinite"/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3" dur="indefinite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indefinite"/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6" dur="indefinite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indefinite"/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99" dur="indefinite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indefinite"/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2" dur="indefinite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indefinite"/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5" dur="indefinite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indefinite"/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8" dur="indefinite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indefinite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1" dur="indefinite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indefinite"/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4" dur="indefinite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indefinite"/>
                                        <p:tgtEl>
                                          <p:spTgt spid="49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7" dur="indefinite"/>
                                        <p:tgtEl>
                                          <p:spTgt spid="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5000"/>
                            </p:stCondLst>
                            <p:childTnLst>
                              <p:par>
                                <p:cTn id="2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357" grpId="0" animBg="1"/>
      <p:bldP spid="359" grpId="0" animBg="1"/>
      <p:bldP spid="361" grpId="0" animBg="1"/>
      <p:bldP spid="363" grpId="0" animBg="1"/>
      <p:bldP spid="364" grpId="0" animBg="1"/>
      <p:bldP spid="365" grpId="0" animBg="1"/>
      <p:bldP spid="366" grpId="0" animBg="1"/>
      <p:bldP spid="370" grpId="0" animBg="1"/>
      <p:bldP spid="371" grpId="0" animBg="1"/>
      <p:bldP spid="372" grpId="0" animBg="1"/>
      <p:bldP spid="373" grpId="0" animBg="1"/>
      <p:bldP spid="374" grpId="0" animBg="1"/>
      <p:bldP spid="375" grpId="0" animBg="1"/>
      <p:bldP spid="376" grpId="0" animBg="1"/>
      <p:bldP spid="377" grpId="0" animBg="1"/>
      <p:bldP spid="378" grpId="0" animBg="1"/>
      <p:bldP spid="379" grpId="0" animBg="1"/>
      <p:bldP spid="390" grpId="0" animBg="1"/>
      <p:bldP spid="392" grpId="0" animBg="1"/>
      <p:bldP spid="394" grpId="0" animBg="1"/>
      <p:bldP spid="396" grpId="0" animBg="1"/>
      <p:bldP spid="397" grpId="0" animBg="1"/>
      <p:bldP spid="398" grpId="0" animBg="1"/>
      <p:bldP spid="399" grpId="0" animBg="1"/>
      <p:bldP spid="403" grpId="0" animBg="1"/>
      <p:bldP spid="404" grpId="0" animBg="1"/>
      <p:bldP spid="405" grpId="0" animBg="1"/>
      <p:bldP spid="406" grpId="0" animBg="1"/>
      <p:bldP spid="407" grpId="0" animBg="1"/>
      <p:bldP spid="408" grpId="0" animBg="1"/>
      <p:bldP spid="409" grpId="0" animBg="1"/>
      <p:bldP spid="410" grpId="0" animBg="1"/>
      <p:bldP spid="411" grpId="0" animBg="1"/>
      <p:bldP spid="4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629C9-F9F3-F15F-E247-83CA980464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BF1F5F-A0BB-765E-BA72-EAEE4B9AB768}"/>
              </a:ext>
            </a:extLst>
          </p:cNvPr>
          <p:cNvSpPr/>
          <p:nvPr/>
        </p:nvSpPr>
        <p:spPr>
          <a:xfrm>
            <a:off x="5885211" y="889875"/>
            <a:ext cx="3683065" cy="788183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zh-CN" sz="2400" b="1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F90C6206-F54B-25AF-F4B0-0AE4F0F4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C78B948-C18D-6575-02C1-E3A172506FE8}"/>
              </a:ext>
            </a:extLst>
          </p:cNvPr>
          <p:cNvSpPr txBox="1"/>
          <p:nvPr/>
        </p:nvSpPr>
        <p:spPr>
          <a:xfrm>
            <a:off x="2277466" y="1166842"/>
            <a:ext cx="793333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zh-CN" altLang="en-US" sz="2400" b="1" dirty="0"/>
              <a:t> </a:t>
            </a:r>
            <a:r>
              <a:rPr lang="en-US" altLang="zh-CN" sz="2400" b="1" dirty="0"/>
              <a:t>Technique</a:t>
            </a:r>
            <a:endParaRPr lang="en-US" altLang="zh-CN" sz="2400" dirty="0"/>
          </a:p>
          <a:p>
            <a:r>
              <a:rPr lang="en-US" altLang="zh-CN" sz="2400" dirty="0"/>
              <a:t>	amplify</a:t>
            </a:r>
            <a:r>
              <a:rPr lang="zh-CN" altLang="en-US" sz="2400" dirty="0"/>
              <a:t> </a:t>
            </a:r>
            <a:r>
              <a:rPr lang="en-US" altLang="zh-CN" sz="2400" dirty="0"/>
              <a:t>assertions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kill</a:t>
            </a:r>
            <a:r>
              <a:rPr lang="zh-CN" altLang="en-US" sz="2400" dirty="0"/>
              <a:t> </a:t>
            </a:r>
            <a:r>
              <a:rPr lang="en-US" altLang="zh-CN" sz="2400" dirty="0"/>
              <a:t>surviving</a:t>
            </a:r>
            <a:r>
              <a:rPr lang="zh-CN" altLang="en-US" sz="2400" dirty="0"/>
              <a:t> </a:t>
            </a:r>
            <a:r>
              <a:rPr lang="en-US" altLang="zh-CN" sz="2400" dirty="0"/>
              <a:t>mutants</a:t>
            </a:r>
          </a:p>
          <a:p>
            <a:endParaRPr lang="en-US" altLang="zh-CN" sz="2400" dirty="0"/>
          </a:p>
          <a:p>
            <a:r>
              <a:rPr lang="en-US" altLang="zh-CN" sz="2400" b="1" dirty="0"/>
              <a:t>-	Optimizations:</a:t>
            </a:r>
          </a:p>
          <a:p>
            <a:r>
              <a:rPr lang="en-US" altLang="zh-CN" sz="2400" b="1" dirty="0"/>
              <a:t>	</a:t>
            </a:r>
            <a:r>
              <a:rPr lang="en-US" altLang="zh-CN" sz="2400" dirty="0"/>
              <a:t>simple</a:t>
            </a:r>
            <a:r>
              <a:rPr lang="zh-CN" altLang="en-US" sz="2400" dirty="0"/>
              <a:t> </a:t>
            </a:r>
            <a:r>
              <a:rPr lang="en-US" altLang="zh-CN" sz="2400" dirty="0"/>
              <a:t>assertions</a:t>
            </a:r>
          </a:p>
          <a:p>
            <a:r>
              <a:rPr lang="en-US" sz="2400" dirty="0"/>
              <a:t>	</a:t>
            </a:r>
            <a:r>
              <a:rPr lang="en-US" altLang="zh-CN" sz="2400" dirty="0"/>
              <a:t>efficient</a:t>
            </a:r>
            <a:r>
              <a:rPr lang="zh-CN" altLang="en-US" sz="2400" dirty="0"/>
              <a:t> </a:t>
            </a:r>
            <a:r>
              <a:rPr lang="en-US" altLang="zh-CN" sz="2400" dirty="0"/>
              <a:t>killing</a:t>
            </a:r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zh-CN" altLang="en-US" sz="2400" b="1" dirty="0"/>
              <a:t> </a:t>
            </a:r>
            <a:r>
              <a:rPr lang="en-US" altLang="zh-CN" sz="2400" b="1" dirty="0"/>
              <a:t>Theoretical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Foundations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and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Practical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Implementations</a:t>
            </a:r>
          </a:p>
          <a:p>
            <a:pPr lvl="1"/>
            <a:r>
              <a:rPr lang="en-US" altLang="zh-CN" sz="2400" dirty="0"/>
              <a:t>crossfire</a:t>
            </a:r>
            <a:r>
              <a:rPr lang="zh-CN" altLang="en-US" sz="2400" dirty="0"/>
              <a:t> </a:t>
            </a:r>
            <a:r>
              <a:rPr lang="en-US" altLang="zh-CN" sz="2400" dirty="0"/>
              <a:t>model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A59B08-93D9-EC7D-2E1B-66C59DF3E92D}"/>
              </a:ext>
            </a:extLst>
          </p:cNvPr>
          <p:cNvSpPr txBox="1"/>
          <p:nvPr/>
        </p:nvSpPr>
        <p:spPr>
          <a:xfrm>
            <a:off x="2277466" y="4998629"/>
            <a:ext cx="5519318" cy="1569660"/>
          </a:xfrm>
          <a:prstGeom prst="rect">
            <a:avLst/>
          </a:prstGeom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zh-CN" sz="2400" b="1" dirty="0"/>
              <a:t>-	Empirical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Results:</a:t>
            </a:r>
          </a:p>
          <a:p>
            <a:r>
              <a:rPr lang="en-US" sz="2400" dirty="0"/>
              <a:t>	</a:t>
            </a:r>
            <a:r>
              <a:rPr lang="en-US" altLang="zh-CN" sz="2400" dirty="0"/>
              <a:t>number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killable</a:t>
            </a:r>
            <a:r>
              <a:rPr lang="zh-CN" altLang="en-US" sz="2400" dirty="0"/>
              <a:t> </a:t>
            </a:r>
            <a:r>
              <a:rPr lang="en-US" altLang="zh-CN" sz="2400" dirty="0"/>
              <a:t>surviving</a:t>
            </a:r>
            <a:r>
              <a:rPr lang="zh-CN" altLang="en-US" sz="2400" dirty="0"/>
              <a:t> </a:t>
            </a:r>
            <a:r>
              <a:rPr lang="en-US" altLang="zh-CN" sz="2400" dirty="0"/>
              <a:t>mutants</a:t>
            </a:r>
          </a:p>
          <a:p>
            <a:r>
              <a:rPr lang="en-US" sz="2400" dirty="0"/>
              <a:t>	</a:t>
            </a:r>
            <a:r>
              <a:rPr lang="en-US" altLang="zh-CN" sz="2400" dirty="0"/>
              <a:t>options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kill</a:t>
            </a:r>
            <a:r>
              <a:rPr lang="zh-CN" altLang="en-US" sz="2400" dirty="0"/>
              <a:t> </a:t>
            </a:r>
            <a:r>
              <a:rPr lang="en-US" altLang="zh-CN" sz="2400" dirty="0"/>
              <a:t>surviving</a:t>
            </a:r>
            <a:r>
              <a:rPr lang="zh-CN" altLang="en-US" sz="2400" dirty="0"/>
              <a:t> </a:t>
            </a:r>
            <a:r>
              <a:rPr lang="en-US" altLang="zh-CN" sz="2400" dirty="0"/>
              <a:t>mutants</a:t>
            </a:r>
          </a:p>
          <a:p>
            <a:r>
              <a:rPr lang="en-US" altLang="zh-CN" sz="2400" dirty="0"/>
              <a:t>	crossfire</a:t>
            </a:r>
            <a:r>
              <a:rPr lang="zh-CN" altLang="en-US" sz="2400" dirty="0"/>
              <a:t> </a:t>
            </a:r>
            <a:r>
              <a:rPr lang="en-US" altLang="zh-CN" sz="2400" dirty="0"/>
              <a:t>efficiency</a:t>
            </a:r>
            <a:r>
              <a:rPr lang="zh-CN" altLang="en-US" sz="2400" dirty="0"/>
              <a:t> </a:t>
            </a:r>
            <a:endParaRPr lang="en-US" altLang="zh-CN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49853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DFC79E-E1FC-9512-54E7-F4BCB3D3B1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FC3EC-A85D-0AD1-41FD-5639EBA87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Experiment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4B823E-ECB0-D2F3-CD7E-DBFC677B9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18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EB0840C-5D55-0460-BC15-8F72802E7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altLang="zh-CN" dirty="0">
                <a:latin typeface="Helvetica" pitchFamily="2" charset="0"/>
              </a:rPr>
              <a:t>10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Open-source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Java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Projects</a:t>
            </a:r>
          </a:p>
          <a:p>
            <a:pPr>
              <a:buNone/>
            </a:pPr>
            <a:endParaRPr lang="en-US" altLang="zh-CN" dirty="0">
              <a:latin typeface="Helvetica" pitchFamily="2" charset="0"/>
            </a:endParaRPr>
          </a:p>
          <a:p>
            <a:pPr>
              <a:buNone/>
            </a:pPr>
            <a:r>
              <a:rPr lang="en-US" altLang="zh-CN" dirty="0">
                <a:latin typeface="Helvetica" pitchFamily="2" charset="0"/>
              </a:rPr>
              <a:t>PIT</a:t>
            </a:r>
          </a:p>
          <a:p>
            <a:pPr>
              <a:buNone/>
            </a:pPr>
            <a:endParaRPr lang="en-US" altLang="zh-CN" dirty="0">
              <a:latin typeface="Helvetica" pitchFamily="2" charset="0"/>
            </a:endParaRPr>
          </a:p>
          <a:p>
            <a:pPr>
              <a:buNone/>
            </a:pPr>
            <a:r>
              <a:rPr lang="en-US" altLang="zh-CN" dirty="0">
                <a:latin typeface="Helvetica" pitchFamily="2" charset="0"/>
              </a:rPr>
              <a:t>~</a:t>
            </a:r>
            <a:r>
              <a:rPr lang="en-US" dirty="0">
                <a:latin typeface="Helvetica" pitchFamily="2" charset="0"/>
              </a:rPr>
              <a:t> 1.2 </a:t>
            </a:r>
            <a:r>
              <a:rPr lang="en-US" altLang="zh-CN" dirty="0">
                <a:latin typeface="Helvetica" pitchFamily="2" charset="0"/>
              </a:rPr>
              <a:t>M</a:t>
            </a:r>
            <a:r>
              <a:rPr lang="en-US" dirty="0">
                <a:latin typeface="Helvetica" pitchFamily="2" charset="0"/>
              </a:rPr>
              <a:t>illion </a:t>
            </a:r>
            <a:r>
              <a:rPr lang="en-US" altLang="zh-CN" dirty="0">
                <a:latin typeface="Helvetica" pitchFamily="2" charset="0"/>
              </a:rPr>
              <a:t>M</a:t>
            </a:r>
            <a:r>
              <a:rPr lang="en-US" dirty="0">
                <a:latin typeface="Helvetica" pitchFamily="2" charset="0"/>
              </a:rPr>
              <a:t>utated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Test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Runs</a:t>
            </a:r>
            <a:r>
              <a:rPr lang="en-US" dirty="0">
                <a:latin typeface="Helvetica" pitchFamily="2" charset="0"/>
              </a:rPr>
              <a:t> </a:t>
            </a:r>
          </a:p>
          <a:p>
            <a:pPr>
              <a:buNone/>
            </a:pPr>
            <a:r>
              <a:rPr lang="en-US" altLang="zh-CN" dirty="0">
                <a:latin typeface="Helvetica" pitchFamily="2" charset="0"/>
              </a:rPr>
              <a:t>~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50,000</a:t>
            </a:r>
            <a:r>
              <a:rPr 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Total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M</a:t>
            </a:r>
            <a:r>
              <a:rPr lang="en-US" dirty="0">
                <a:latin typeface="Helvetica" pitchFamily="2" charset="0"/>
              </a:rPr>
              <a:t>utants</a:t>
            </a:r>
          </a:p>
          <a:p>
            <a:pPr>
              <a:buNone/>
            </a:pPr>
            <a:r>
              <a:rPr lang="en-US" altLang="zh-CN" dirty="0">
                <a:latin typeface="Helvetica" pitchFamily="2" charset="0"/>
              </a:rPr>
              <a:t>~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13,000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Surviving</a:t>
            </a:r>
            <a:r>
              <a:rPr lang="zh-CN" altLang="en-US" dirty="0">
                <a:latin typeface="Helvetica" pitchFamily="2" charset="0"/>
              </a:rPr>
              <a:t> </a:t>
            </a:r>
            <a:r>
              <a:rPr lang="en-US" altLang="zh-CN" dirty="0">
                <a:latin typeface="Helvetica" pitchFamily="2" charset="0"/>
              </a:rPr>
              <a:t>Mutants</a:t>
            </a:r>
            <a:endParaRPr lang="en-US" dirty="0">
              <a:latin typeface="Helvetica" pitchFamily="2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DA04C-6F24-233D-DA7C-C4567700F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880" y="824765"/>
            <a:ext cx="1176370" cy="11669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6259B4-4846-1C19-A858-D3068EBFB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9251" y="819328"/>
            <a:ext cx="1195421" cy="116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8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7158C-DC64-ED2B-D67B-E79C71E4D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6600B-7E7E-828B-1434-263B926C5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623" y="-82026"/>
            <a:ext cx="8229600" cy="11430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31298-B416-7BDC-C9A9-49CEA3B4A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E0B190-77DB-BBFE-686A-7AF7D59B8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1754" y="1108285"/>
            <a:ext cx="6611471" cy="30696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91D7DB-1638-16FB-6012-FB08D2175C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5042" y="4443728"/>
            <a:ext cx="6611471" cy="213963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D6D6D23-5F2E-6984-C5CD-11DDFF12A2FB}"/>
              </a:ext>
            </a:extLst>
          </p:cNvPr>
          <p:cNvSpPr txBox="1"/>
          <p:nvPr/>
        </p:nvSpPr>
        <p:spPr>
          <a:xfrm>
            <a:off x="1748117" y="2345908"/>
            <a:ext cx="16069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/>
              <a:t>Impact</a:t>
            </a:r>
            <a:endParaRPr lang="en-US" sz="3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73FB21-C290-CFCD-AB79-E7AEB9E461C7}"/>
              </a:ext>
            </a:extLst>
          </p:cNvPr>
          <p:cNvSpPr txBox="1"/>
          <p:nvPr/>
        </p:nvSpPr>
        <p:spPr>
          <a:xfrm>
            <a:off x="1633818" y="5011545"/>
            <a:ext cx="172122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200" b="1" dirty="0"/>
              <a:t>Crossfire</a:t>
            </a:r>
            <a:endParaRPr lang="en-US" sz="32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D1C2CE0-14EF-C00E-1024-47BFB04B2FF3}"/>
              </a:ext>
            </a:extLst>
          </p:cNvPr>
          <p:cNvSpPr/>
          <p:nvPr/>
        </p:nvSpPr>
        <p:spPr>
          <a:xfrm>
            <a:off x="1633819" y="1108285"/>
            <a:ext cx="8469406" cy="3069612"/>
          </a:xfrm>
          <a:prstGeom prst="roundRect">
            <a:avLst/>
          </a:prstGeom>
          <a:noFill/>
          <a:ln w="254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0D2ADA2-85E6-C096-680A-5AEE50BFAADF}"/>
              </a:ext>
            </a:extLst>
          </p:cNvPr>
          <p:cNvSpPr/>
          <p:nvPr/>
        </p:nvSpPr>
        <p:spPr>
          <a:xfrm>
            <a:off x="1633819" y="4443728"/>
            <a:ext cx="8469405" cy="2139634"/>
          </a:xfrm>
          <a:prstGeom prst="roundRect">
            <a:avLst/>
          </a:prstGeom>
          <a:noFill/>
          <a:ln w="25400"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338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5" grpId="0"/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0A68A-975B-D81F-1211-CD407AFC8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Leveraging</a:t>
            </a:r>
            <a:r>
              <a:rPr lang="zh-CN" altLang="en-US" dirty="0"/>
              <a:t> </a:t>
            </a:r>
            <a:r>
              <a:rPr lang="en-US" altLang="zh-CN" dirty="0"/>
              <a:t>Propagated</a:t>
            </a:r>
            <a:r>
              <a:rPr lang="zh-CN" altLang="en-US" dirty="0"/>
              <a:t> </a:t>
            </a:r>
            <a:r>
              <a:rPr lang="en-US" altLang="zh-CN" dirty="0"/>
              <a:t>Infection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Crossfire</a:t>
            </a:r>
            <a:r>
              <a:rPr lang="zh-CN" altLang="en-US" dirty="0"/>
              <a:t> </a:t>
            </a:r>
            <a:r>
              <a:rPr lang="en-US" altLang="zh-CN" dirty="0"/>
              <a:t>Mutants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3E71A-63A8-B7BD-146A-0CA51A44A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74E7EB7-B196-D7AE-E355-06AE0C54D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8000" y="1914924"/>
            <a:ext cx="8229600" cy="3944140"/>
          </a:xfrm>
        </p:spPr>
      </p:pic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D4CA6F6A-484D-752D-79B6-36C2FE003156}"/>
              </a:ext>
            </a:extLst>
          </p:cNvPr>
          <p:cNvSpPr txBox="1">
            <a:spLocks/>
          </p:cNvSpPr>
          <p:nvPr/>
        </p:nvSpPr>
        <p:spPr>
          <a:xfrm>
            <a:off x="8499289" y="2345667"/>
            <a:ext cx="3567081" cy="250009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00100" lvl="1" indent="-34290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Comprehension</a:t>
            </a:r>
          </a:p>
          <a:p>
            <a:pPr marL="800100" lvl="1" indent="-34290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Targeted</a:t>
            </a:r>
          </a:p>
          <a:p>
            <a:pPr marL="800100" lvl="1" indent="-34290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Justification</a:t>
            </a:r>
          </a:p>
          <a:p>
            <a:pPr marL="800100" lvl="1" indent="-34290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Human-written</a:t>
            </a:r>
            <a:r>
              <a:rPr lang="zh-CN" altLang="en-US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Tests</a:t>
            </a:r>
          </a:p>
          <a:p>
            <a:pPr marL="800100" lvl="1" indent="-342900">
              <a:lnSpc>
                <a:spcPct val="115000"/>
              </a:lnSpc>
              <a:spcAft>
                <a:spcPts val="800"/>
              </a:spcAft>
              <a:buFontTx/>
              <a:buChar char="-"/>
            </a:pPr>
            <a:r>
              <a:rPr lang="en-US" altLang="zh-CN" sz="2000" kern="100" dirty="0">
                <a:solidFill>
                  <a:srgbClr val="0070C0"/>
                </a:solidFill>
                <a:latin typeface="Aptos" panose="020B00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40729-75F5-27D1-3548-02D2C64788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93583" y="2824512"/>
            <a:ext cx="389039" cy="525455"/>
          </a:xfrm>
          <a:prstGeom prst="rect">
            <a:avLst/>
          </a:prstGeom>
        </p:spPr>
      </p:pic>
      <p:pic>
        <p:nvPicPr>
          <p:cNvPr id="6" name="Picture 5" descr="A black and white icon of a person with glasses and a computer&#10;&#10;AI-generated content may be incorrect.">
            <a:extLst>
              <a:ext uri="{FF2B5EF4-FFF2-40B4-BE49-F238E27FC236}">
                <a16:creationId xmlns:a16="http://schemas.microsoft.com/office/drawing/2014/main" id="{61BE1471-C48B-0267-1078-37CA2295B9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1094767" y="2835917"/>
            <a:ext cx="514050" cy="5140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167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07B39A-583C-5F5F-7A2C-230493A19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20</a:t>
            </a:fld>
            <a:endParaRPr lang="en-US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7D767C0-CA77-3705-FABA-0A0E4F633D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2818198"/>
              </p:ext>
            </p:extLst>
          </p:nvPr>
        </p:nvGraphicFramePr>
        <p:xfrm>
          <a:off x="3208422" y="66478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B92475E-9DA0-302C-FB21-1553E13643E3}"/>
              </a:ext>
            </a:extLst>
          </p:cNvPr>
          <p:cNvSpPr txBox="1"/>
          <p:nvPr/>
        </p:nvSpPr>
        <p:spPr>
          <a:xfrm>
            <a:off x="7375976" y="1357543"/>
            <a:ext cx="1711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Surviving: 288</a:t>
            </a:r>
          </a:p>
          <a:p>
            <a:r>
              <a:rPr lang="en-US" dirty="0"/>
              <a:t>Killable: 243</a:t>
            </a:r>
          </a:p>
        </p:txBody>
      </p:sp>
      <p:pic>
        <p:nvPicPr>
          <p:cNvPr id="5" name="Picture 4" descr="A black and white sign with a cross and a paper&#10;&#10;AI-generated content may be incorrect.">
            <a:extLst>
              <a:ext uri="{FF2B5EF4-FFF2-40B4-BE49-F238E27FC236}">
                <a16:creationId xmlns:a16="http://schemas.microsoft.com/office/drawing/2014/main" id="{99876F65-CAFF-CA3D-6519-4E4B15F5A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4886" y="4845113"/>
            <a:ext cx="670826" cy="670826"/>
          </a:xfrm>
          <a:prstGeom prst="rect">
            <a:avLst/>
          </a:prstGeom>
        </p:spPr>
      </p:pic>
      <p:pic>
        <p:nvPicPr>
          <p:cNvPr id="6" name="Picture 5" descr="A black and white icon of a person with glasses and a computer&#10;&#10;AI-generated content may be incorrect.">
            <a:extLst>
              <a:ext uri="{FF2B5EF4-FFF2-40B4-BE49-F238E27FC236}">
                <a16:creationId xmlns:a16="http://schemas.microsoft.com/office/drawing/2014/main" id="{662858E6-F52B-6F4C-CAFE-7E25D925C4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3824061" y="4845113"/>
            <a:ext cx="670826" cy="6708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6C9B31-2D0E-8527-C478-E7F6DDCD1A75}"/>
              </a:ext>
            </a:extLst>
          </p:cNvPr>
          <p:cNvSpPr txBox="1"/>
          <p:nvPr/>
        </p:nvSpPr>
        <p:spPr>
          <a:xfrm>
            <a:off x="2871538" y="5524512"/>
            <a:ext cx="34007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/>
              <a:t>20</a:t>
            </a:r>
            <a:r>
              <a:rPr lang="zh-CN" altLang="en-US" sz="2100" dirty="0"/>
              <a:t> </a:t>
            </a:r>
            <a:r>
              <a:rPr lang="en-US" sz="2100" dirty="0"/>
              <a:t>min * 243 ≈</a:t>
            </a:r>
            <a:r>
              <a:rPr lang="zh-CN" altLang="en-US" sz="2100" dirty="0"/>
              <a:t> </a:t>
            </a:r>
            <a:r>
              <a:rPr lang="en-US" sz="2100" dirty="0"/>
              <a:t> </a:t>
            </a:r>
            <a:r>
              <a:rPr lang="en-US" altLang="zh-CN" sz="2100" dirty="0"/>
              <a:t>81</a:t>
            </a:r>
            <a:r>
              <a:rPr lang="zh-CN" altLang="en-US" sz="2100" dirty="0"/>
              <a:t> </a:t>
            </a:r>
            <a:r>
              <a:rPr lang="en-US" altLang="zh-CN" sz="2100" dirty="0"/>
              <a:t>hours</a:t>
            </a:r>
            <a:r>
              <a:rPr lang="zh-CN" altLang="en-US" sz="2100" dirty="0"/>
              <a:t> </a:t>
            </a:r>
            <a:endParaRPr lang="en-US" altLang="zh-CN" sz="2100" dirty="0"/>
          </a:p>
          <a:p>
            <a:pPr algn="ctr"/>
            <a:r>
              <a:rPr lang="en-US" sz="2100" dirty="0"/>
              <a:t>≈</a:t>
            </a:r>
            <a:r>
              <a:rPr lang="zh-CN" altLang="en-US" sz="2100" dirty="0"/>
              <a:t> </a:t>
            </a:r>
            <a:r>
              <a:rPr lang="en-US" altLang="zh-CN" sz="2100" dirty="0"/>
              <a:t>10</a:t>
            </a:r>
            <a:r>
              <a:rPr lang="zh-CN" altLang="en-US" sz="2100" dirty="0"/>
              <a:t> </a:t>
            </a:r>
            <a:r>
              <a:rPr lang="en-US" altLang="zh-CN" sz="2100" dirty="0"/>
              <a:t>working</a:t>
            </a:r>
            <a:r>
              <a:rPr lang="zh-CN" altLang="en-US" sz="2100" dirty="0"/>
              <a:t> </a:t>
            </a:r>
            <a:r>
              <a:rPr lang="en-US" altLang="zh-CN" sz="2100" dirty="0"/>
              <a:t>days!</a:t>
            </a:r>
            <a:endParaRPr lang="en-US" sz="2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D08F8C-AF4E-356D-4B59-15CF2F7C5AAF}"/>
              </a:ext>
            </a:extLst>
          </p:cNvPr>
          <p:cNvSpPr txBox="1"/>
          <p:nvPr/>
        </p:nvSpPr>
        <p:spPr>
          <a:xfrm>
            <a:off x="6096001" y="5029409"/>
            <a:ext cx="340077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/>
              <a:t>Engineered,</a:t>
            </a:r>
            <a:r>
              <a:rPr lang="zh-CN" altLang="en-US" sz="2100" dirty="0"/>
              <a:t> </a:t>
            </a:r>
            <a:r>
              <a:rPr lang="en-US" altLang="zh-CN" sz="2100" dirty="0"/>
              <a:t>verified,</a:t>
            </a:r>
            <a:r>
              <a:rPr lang="zh-CN" altLang="en-US" sz="2100" dirty="0"/>
              <a:t> </a:t>
            </a:r>
            <a:r>
              <a:rPr lang="en-US" altLang="zh-CN" sz="2100" dirty="0"/>
              <a:t>and</a:t>
            </a:r>
            <a:r>
              <a:rPr lang="zh-CN" altLang="en-US" sz="2100" dirty="0"/>
              <a:t> </a:t>
            </a:r>
            <a:r>
              <a:rPr lang="en-US" altLang="zh-CN" sz="2100" dirty="0"/>
              <a:t>documented</a:t>
            </a:r>
            <a:r>
              <a:rPr lang="zh-CN" altLang="en-US" sz="2100" dirty="0"/>
              <a:t> </a:t>
            </a:r>
            <a:r>
              <a:rPr lang="en-US" altLang="zh-CN" sz="2100" dirty="0"/>
              <a:t>within</a:t>
            </a:r>
            <a:r>
              <a:rPr lang="zh-CN" altLang="en-US" sz="2100" dirty="0"/>
              <a:t> </a:t>
            </a:r>
            <a:r>
              <a:rPr lang="en-US" altLang="zh-CN" sz="2100" b="1" dirty="0"/>
              <a:t>a</a:t>
            </a:r>
            <a:r>
              <a:rPr lang="zh-CN" altLang="en-US" sz="2100" b="1" dirty="0"/>
              <a:t> </a:t>
            </a:r>
            <a:r>
              <a:rPr lang="en-US" altLang="zh-CN" sz="2100" b="1" dirty="0"/>
              <a:t>few</a:t>
            </a:r>
            <a:r>
              <a:rPr lang="zh-CN" altLang="en-US" sz="2100" b="1" dirty="0"/>
              <a:t> </a:t>
            </a:r>
            <a:r>
              <a:rPr lang="en-US" altLang="zh-CN" sz="2100" b="1" dirty="0"/>
              <a:t>hours</a:t>
            </a:r>
            <a:r>
              <a:rPr lang="zh-CN" altLang="en-US" sz="2100" dirty="0"/>
              <a:t> </a:t>
            </a:r>
            <a:r>
              <a:rPr lang="en-US" altLang="zh-CN" sz="2100" dirty="0"/>
              <a:t>in</a:t>
            </a:r>
            <a:r>
              <a:rPr lang="zh-CN" altLang="en-US" sz="2100" dirty="0"/>
              <a:t> </a:t>
            </a:r>
            <a:r>
              <a:rPr lang="en-US" altLang="zh-CN" sz="2100" dirty="0"/>
              <a:t>the</a:t>
            </a:r>
            <a:r>
              <a:rPr lang="zh-CN" altLang="en-US" sz="2100" dirty="0"/>
              <a:t> </a:t>
            </a:r>
            <a:r>
              <a:rPr lang="en-US" altLang="zh-CN" sz="2100" dirty="0"/>
              <a:t>same</a:t>
            </a:r>
            <a:r>
              <a:rPr lang="zh-CN" altLang="en-US" sz="2100" dirty="0"/>
              <a:t> </a:t>
            </a:r>
            <a:r>
              <a:rPr lang="en-US" altLang="zh-CN" sz="2100" dirty="0"/>
              <a:t>day!</a:t>
            </a:r>
            <a:endParaRPr lang="en-US" sz="21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547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Chart bld="categoryEl"/>
        </p:bldSub>
      </p:bldGraphic>
      <p:bldP spid="4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0DEF4E-F7A7-9634-C9C3-B3936DCDE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 descr="A blue icon with a person and a computer&#10;&#10;AI-generated content may be incorrect.">
            <a:extLst>
              <a:ext uri="{FF2B5EF4-FFF2-40B4-BE49-F238E27FC236}">
                <a16:creationId xmlns:a16="http://schemas.microsoft.com/office/drawing/2014/main" id="{72A975B5-8D25-5BEC-E65B-CB7296B20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574" y="945790"/>
            <a:ext cx="3071780" cy="30717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6AA5B6-B85E-B784-C357-5E9A71AB3B2D}"/>
              </a:ext>
            </a:extLst>
          </p:cNvPr>
          <p:cNvSpPr txBox="1"/>
          <p:nvPr/>
        </p:nvSpPr>
        <p:spPr>
          <a:xfrm>
            <a:off x="6739647" y="1338017"/>
            <a:ext cx="417478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dirty="0"/>
              <a:t>-</a:t>
            </a:r>
            <a:r>
              <a:rPr lang="zh-CN" altLang="en-US" sz="4000" dirty="0"/>
              <a:t> </a:t>
            </a:r>
            <a:r>
              <a:rPr lang="en-US" altLang="zh-CN" sz="4000" dirty="0"/>
              <a:t>Desirability</a:t>
            </a:r>
          </a:p>
          <a:p>
            <a:r>
              <a:rPr lang="en-US" altLang="zh-CN" sz="4000" dirty="0"/>
              <a:t>-</a:t>
            </a:r>
            <a:r>
              <a:rPr lang="zh-CN" altLang="en-US" sz="4000" dirty="0"/>
              <a:t> </a:t>
            </a:r>
            <a:r>
              <a:rPr lang="en-US" altLang="zh-CN" sz="4000" dirty="0"/>
              <a:t>Interfaces</a:t>
            </a:r>
          </a:p>
          <a:p>
            <a:r>
              <a:rPr lang="en-US" altLang="zh-CN" sz="4000" dirty="0"/>
              <a:t>-</a:t>
            </a:r>
            <a:r>
              <a:rPr lang="zh-CN" altLang="en-US" sz="4000" dirty="0"/>
              <a:t> </a:t>
            </a:r>
            <a:r>
              <a:rPr lang="en-US" altLang="zh-CN" sz="4000" dirty="0"/>
              <a:t>Killing</a:t>
            </a:r>
            <a:r>
              <a:rPr lang="zh-CN" altLang="en-US" sz="4000" dirty="0"/>
              <a:t> </a:t>
            </a:r>
            <a:r>
              <a:rPr lang="en-US" altLang="zh-CN" sz="4000" dirty="0"/>
              <a:t>Strategies</a:t>
            </a:r>
            <a:br>
              <a:rPr lang="en-US" altLang="zh-CN" sz="4000" dirty="0"/>
            </a:br>
            <a:r>
              <a:rPr lang="en-US" altLang="zh-CN" sz="4000" dirty="0"/>
              <a:t>-</a:t>
            </a:r>
            <a:r>
              <a:rPr lang="zh-CN" altLang="en-US" sz="4000" dirty="0"/>
              <a:t> </a:t>
            </a:r>
            <a:r>
              <a:rPr lang="en-US" altLang="zh-CN" sz="4000" dirty="0"/>
              <a:t>Integration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61BE2D-2796-5302-FB34-123B6F9A18F9}"/>
              </a:ext>
            </a:extLst>
          </p:cNvPr>
          <p:cNvSpPr txBox="1"/>
          <p:nvPr/>
        </p:nvSpPr>
        <p:spPr>
          <a:xfrm>
            <a:off x="1110575" y="4713825"/>
            <a:ext cx="10471825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800" dirty="0"/>
              <a:t>🧠 </a:t>
            </a:r>
            <a:r>
              <a:rPr lang="en-US" sz="2800" b="1" dirty="0"/>
              <a:t>Key Insight</a:t>
            </a:r>
            <a:r>
              <a:rPr lang="en-US" sz="2800" dirty="0"/>
              <a:t>: All these directions require us to rethink how </a:t>
            </a:r>
            <a:r>
              <a:rPr lang="en-US" sz="2800" b="1" dirty="0"/>
              <a:t>targeted</a:t>
            </a:r>
            <a:r>
              <a:rPr lang="en-US" sz="2800" dirty="0"/>
              <a:t> improvements can be </a:t>
            </a:r>
            <a:r>
              <a:rPr lang="en-US" sz="2800" b="1" i="1" dirty="0"/>
              <a:t>strategically integrated</a:t>
            </a:r>
            <a:r>
              <a:rPr lang="en-US" sz="2800" b="1" dirty="0"/>
              <a:t> </a:t>
            </a:r>
            <a:r>
              <a:rPr lang="en-US" sz="2800" dirty="0"/>
              <a:t>into existing test suites and how we can </a:t>
            </a:r>
            <a:r>
              <a:rPr lang="en-US" sz="2800" i="1" dirty="0"/>
              <a:t>amplify </a:t>
            </a:r>
            <a:r>
              <a:rPr lang="en-US" sz="2800" b="1" i="1" dirty="0"/>
              <a:t>human-written tests</a:t>
            </a:r>
            <a:r>
              <a:rPr lang="en-US" sz="2800" b="1" dirty="0"/>
              <a:t> </a:t>
            </a:r>
            <a:r>
              <a:rPr lang="en-US" sz="2800" dirty="0"/>
              <a:t>in a smart and meaningful way.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18777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19316-062E-E714-2185-DD0C6B3F1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79CBB1-4F0E-9843-38CF-40735EED7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Mutant</a:t>
            </a:r>
            <a:r>
              <a:rPr lang="zh-CN" altLang="en-US" dirty="0"/>
              <a:t> </a:t>
            </a:r>
            <a:r>
              <a:rPr lang="en-US" altLang="zh-CN" dirty="0"/>
              <a:t>Crossfire</a:t>
            </a:r>
            <a:r>
              <a:rPr lang="zh-CN" altLang="en-US" dirty="0"/>
              <a:t> </a:t>
            </a:r>
            <a:r>
              <a:rPr lang="en-US" altLang="zh-CN" dirty="0"/>
              <a:t>Phenomenon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B68613-EE75-98D6-3928-F626D02AB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7"/>
            <a:ext cx="6137840" cy="430397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538856-492B-118C-8281-6BBDDD056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8CAD24-5142-6252-CCB0-C1B87F49F1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5115" y="6128188"/>
            <a:ext cx="4557411" cy="2281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3AA3F8-4D82-0086-E2CB-7430AAC7D1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810" y="1417637"/>
            <a:ext cx="5872190" cy="442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933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03368-DE7F-363A-17AE-3A962A29F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26E95FD-4775-1D6F-EEC0-C681FB5CB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700D27-933C-145C-1BCB-BFCD06D15B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024518"/>
            <a:ext cx="6873240" cy="481965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44D6C-44EE-1EA9-98CB-C9E1ED6AC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FE8BB3-EDF9-A775-2ADC-4A146C001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504578"/>
            <a:ext cx="9143238" cy="5606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45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00658-B779-948E-273D-888B51D79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2EDFB-002C-57F1-5506-E9ED68AA6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Leveraging</a:t>
            </a:r>
            <a:r>
              <a:rPr lang="zh-CN" altLang="en-US" dirty="0"/>
              <a:t> </a:t>
            </a:r>
            <a:r>
              <a:rPr lang="en-US" altLang="zh-CN" dirty="0"/>
              <a:t>Propagated</a:t>
            </a:r>
            <a:r>
              <a:rPr lang="zh-CN" altLang="en-US" dirty="0"/>
              <a:t> </a:t>
            </a:r>
            <a:r>
              <a:rPr lang="en-US" altLang="zh-CN" dirty="0"/>
              <a:t>Infection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Crossfire</a:t>
            </a:r>
            <a:r>
              <a:rPr lang="zh-CN" altLang="en-US" dirty="0"/>
              <a:t> </a:t>
            </a:r>
            <a:r>
              <a:rPr lang="en-US" altLang="zh-CN" dirty="0"/>
              <a:t>Mutants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FDDA0-4F81-9B05-89F8-0EB1CF320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199" y="1869486"/>
            <a:ext cx="8686800" cy="2625461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Avg.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42%</a:t>
            </a:r>
            <a:r>
              <a:rPr lang="zh-CN" altLang="en-US" sz="3600" b="1" dirty="0"/>
              <a:t> </a:t>
            </a:r>
            <a:r>
              <a:rPr lang="en-US" altLang="zh-CN" sz="3600" b="1" dirty="0"/>
              <a:t>(19%-84%)</a:t>
            </a:r>
            <a:r>
              <a:rPr lang="zh-CN" altLang="en-US" sz="3600" b="1" dirty="0"/>
              <a:t> </a:t>
            </a:r>
            <a:r>
              <a:rPr lang="en-US" altLang="zh-CN" sz="3600" dirty="0"/>
              <a:t> of surviving</a:t>
            </a:r>
            <a:r>
              <a:rPr lang="zh-CN" altLang="en-US" sz="3600" dirty="0"/>
              <a:t> </a:t>
            </a:r>
            <a:r>
              <a:rPr lang="en-US" altLang="zh-CN" sz="3600" dirty="0"/>
              <a:t>mutants killable through assertion amplification</a:t>
            </a:r>
          </a:p>
          <a:p>
            <a:r>
              <a:rPr lang="en-US" altLang="zh-CN" sz="3600" dirty="0"/>
              <a:t>Avg. improving </a:t>
            </a:r>
            <a:r>
              <a:rPr lang="en-US" altLang="zh-CN" sz="3600" b="1" dirty="0"/>
              <a:t>~1</a:t>
            </a:r>
            <a:r>
              <a:rPr lang="en-US" altLang="zh-CN" sz="3600" dirty="0"/>
              <a:t> test with </a:t>
            </a:r>
            <a:r>
              <a:rPr lang="en-US" altLang="zh-CN" sz="3600" b="1" dirty="0"/>
              <a:t>~2</a:t>
            </a:r>
            <a:r>
              <a:rPr lang="en-US" altLang="zh-CN" sz="3600" dirty="0"/>
              <a:t> assertions kill </a:t>
            </a:r>
            <a:r>
              <a:rPr lang="en-US" altLang="zh-CN" sz="3600" b="1" dirty="0"/>
              <a:t>~6</a:t>
            </a:r>
            <a:r>
              <a:rPr lang="en-US" altLang="zh-CN" sz="3600" dirty="0"/>
              <a:t> surviving mutants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67EA5B-1025-D5DB-3A7A-114D79FC00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199" y="4933761"/>
            <a:ext cx="2228714" cy="16792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BC9FE9-808C-70F5-3945-582B0FB51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6001" y="4911837"/>
            <a:ext cx="2426072" cy="17012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A733E3-9C8E-B0EC-1882-4751227B5E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8162" y="4882153"/>
            <a:ext cx="2822639" cy="17308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7F63DE-3492-50AC-FBA1-5AD4EED145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2880" y="824765"/>
            <a:ext cx="1176370" cy="11669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F9B20A-C0E4-DC44-43BA-F168C25609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9251" y="819328"/>
            <a:ext cx="1195421" cy="1166959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EFCA8A1-3359-18E1-6260-0B09D5D1C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04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A9FB255-D86E-71BF-52C7-BF520ACC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55D5E7B-A36E-73E7-26C9-1AEB224B6E04}"/>
              </a:ext>
            </a:extLst>
          </p:cNvPr>
          <p:cNvSpPr/>
          <p:nvPr/>
        </p:nvSpPr>
        <p:spPr>
          <a:xfrm>
            <a:off x="7361275" y="2041452"/>
            <a:ext cx="1049079" cy="104907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96B5556-14AF-7A5C-78CB-1DE4DAF54B5D}"/>
              </a:ext>
            </a:extLst>
          </p:cNvPr>
          <p:cNvSpPr/>
          <p:nvPr/>
        </p:nvSpPr>
        <p:spPr>
          <a:xfrm>
            <a:off x="7361275" y="3455582"/>
            <a:ext cx="1049079" cy="104907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C422AC-6B01-E58B-D5E7-97B3947519C8}"/>
              </a:ext>
            </a:extLst>
          </p:cNvPr>
          <p:cNvCxnSpPr>
            <a:cxnSpLocks/>
          </p:cNvCxnSpPr>
          <p:nvPr/>
        </p:nvCxnSpPr>
        <p:spPr>
          <a:xfrm>
            <a:off x="7673163" y="3090531"/>
            <a:ext cx="0" cy="3650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BAFBC3-647F-6AF7-F403-37912672D463}"/>
              </a:ext>
            </a:extLst>
          </p:cNvPr>
          <p:cNvCxnSpPr>
            <a:cxnSpLocks/>
          </p:cNvCxnSpPr>
          <p:nvPr/>
        </p:nvCxnSpPr>
        <p:spPr>
          <a:xfrm flipV="1">
            <a:off x="8112642" y="3090531"/>
            <a:ext cx="0" cy="3650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FA7F6A6-B318-8625-13FB-027FBCF4B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363" y="1469901"/>
            <a:ext cx="2865569" cy="324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101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A3F0B-F394-6879-0F89-84C1BDDC9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31EB94-CF5A-9AAA-7700-893E01F60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23FA80-2D5C-9899-844B-B86C34DAD1B8}"/>
              </a:ext>
            </a:extLst>
          </p:cNvPr>
          <p:cNvSpPr/>
          <p:nvPr/>
        </p:nvSpPr>
        <p:spPr>
          <a:xfrm>
            <a:off x="5571461" y="3349257"/>
            <a:ext cx="1049079" cy="104907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D17245-5714-8097-0CA6-E09BB513BBB6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876802" y="3873796"/>
            <a:ext cx="69465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D0D37BE-68A2-FA03-001F-0BDFDFCEF827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6620539" y="3873796"/>
            <a:ext cx="694658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FE8977-9E33-1AC2-41BF-EC1F39588366}"/>
              </a:ext>
            </a:extLst>
          </p:cNvPr>
          <p:cNvSpPr/>
          <p:nvPr/>
        </p:nvSpPr>
        <p:spPr>
          <a:xfrm>
            <a:off x="3735572" y="3719623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CEF37DD-A5A6-BA33-7E26-D32DCC23D76F}"/>
              </a:ext>
            </a:extLst>
          </p:cNvPr>
          <p:cNvSpPr/>
          <p:nvPr/>
        </p:nvSpPr>
        <p:spPr>
          <a:xfrm>
            <a:off x="7315197" y="3719623"/>
            <a:ext cx="1141228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2FD788-C4E4-9D9D-8A60-CA1038D8D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9" y="1979205"/>
            <a:ext cx="7772400" cy="1159172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A6C6DF0-F56B-991A-ACB3-3A417E48A6C0}"/>
              </a:ext>
            </a:extLst>
          </p:cNvPr>
          <p:cNvSpPr/>
          <p:nvPr/>
        </p:nvSpPr>
        <p:spPr>
          <a:xfrm>
            <a:off x="7260954" y="2131606"/>
            <a:ext cx="2949846" cy="1006772"/>
          </a:xfrm>
          <a:prstGeom prst="round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089A24A-51C0-3EAF-D6BB-70EA77E8E082}"/>
              </a:ext>
            </a:extLst>
          </p:cNvPr>
          <p:cNvSpPr/>
          <p:nvPr/>
        </p:nvSpPr>
        <p:spPr>
          <a:xfrm>
            <a:off x="2079356" y="2131606"/>
            <a:ext cx="2797446" cy="1006772"/>
          </a:xfrm>
          <a:prstGeom prst="round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596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F2A4E-DA97-FDBA-8F16-9167C9D6D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44ECBC-4B3D-45CF-A4B0-B8195C4B2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288AA9-0949-2109-0CD6-5451F66E6A57}"/>
              </a:ext>
            </a:extLst>
          </p:cNvPr>
          <p:cNvSpPr/>
          <p:nvPr/>
        </p:nvSpPr>
        <p:spPr>
          <a:xfrm>
            <a:off x="5571461" y="2126512"/>
            <a:ext cx="1049079" cy="26049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B04937E-DB5B-3677-40A8-71266A220020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876802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E711584-40FF-EF3A-8E6E-450426AE279F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6620539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E66A4E0-448A-EFDB-5AF5-2A30B26BE4A6}"/>
              </a:ext>
            </a:extLst>
          </p:cNvPr>
          <p:cNvSpPr/>
          <p:nvPr/>
        </p:nvSpPr>
        <p:spPr>
          <a:xfrm>
            <a:off x="3735572" y="3274828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260858C-FAEA-7F52-8479-258735EB49A1}"/>
              </a:ext>
            </a:extLst>
          </p:cNvPr>
          <p:cNvSpPr/>
          <p:nvPr/>
        </p:nvSpPr>
        <p:spPr>
          <a:xfrm>
            <a:off x="7315197" y="3274828"/>
            <a:ext cx="1141228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4901468-3FF3-7E08-396E-A535540A07B3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876802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1030F3-3CE3-00C1-1E78-8F4223BE1950}"/>
              </a:ext>
            </a:extLst>
          </p:cNvPr>
          <p:cNvSpPr/>
          <p:nvPr/>
        </p:nvSpPr>
        <p:spPr>
          <a:xfrm>
            <a:off x="3735572" y="4065179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7DE54B2-563C-F5D8-3C2B-5DDD50610983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876802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A9B46E0-17DF-A52C-9E6A-2F481FEA07C3}"/>
              </a:ext>
            </a:extLst>
          </p:cNvPr>
          <p:cNvSpPr/>
          <p:nvPr/>
        </p:nvSpPr>
        <p:spPr>
          <a:xfrm>
            <a:off x="3735572" y="2484476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580C37-368A-2D95-A632-7B8731D1C389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620539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2CD6848B-BADF-8CD2-738D-7CAAE2CFDDEA}"/>
              </a:ext>
            </a:extLst>
          </p:cNvPr>
          <p:cNvSpPr/>
          <p:nvPr/>
        </p:nvSpPr>
        <p:spPr>
          <a:xfrm>
            <a:off x="7315197" y="2484476"/>
            <a:ext cx="1141228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6B3D37F-7D64-3345-D05B-8834E7FB7C31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620539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94FB9DE-F641-E8A7-8673-E2F50EE0651D}"/>
              </a:ext>
            </a:extLst>
          </p:cNvPr>
          <p:cNvSpPr/>
          <p:nvPr/>
        </p:nvSpPr>
        <p:spPr>
          <a:xfrm>
            <a:off x="7315197" y="4065179"/>
            <a:ext cx="1141228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2899BE-E380-32BD-8776-B182651B3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389873"/>
            <a:ext cx="7772400" cy="115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77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D3EE2-BABD-14A0-8335-7FC0D9668E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E90B7B-487B-9DBC-5099-2F527B3D7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D8C8CEA-DA91-5DF4-B92E-3ABE3FF8FC91}"/>
              </a:ext>
            </a:extLst>
          </p:cNvPr>
          <p:cNvSpPr/>
          <p:nvPr/>
        </p:nvSpPr>
        <p:spPr>
          <a:xfrm>
            <a:off x="5571461" y="2126512"/>
            <a:ext cx="1049079" cy="26049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347BF42-E085-D3E6-890A-6DD718FAC563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876802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4D4D05-1866-85CD-891B-08EF037E0F5D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6620539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D66A8CF-4273-6166-C408-B3ED3B47B3B7}"/>
              </a:ext>
            </a:extLst>
          </p:cNvPr>
          <p:cNvSpPr/>
          <p:nvPr/>
        </p:nvSpPr>
        <p:spPr>
          <a:xfrm>
            <a:off x="3735572" y="3274828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BB8D82F-0F4A-E3D8-B14A-F2E0D56806AF}"/>
              </a:ext>
            </a:extLst>
          </p:cNvPr>
          <p:cNvSpPr/>
          <p:nvPr/>
        </p:nvSpPr>
        <p:spPr>
          <a:xfrm>
            <a:off x="7315197" y="3274828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2B038C0-A6DD-54DB-0499-4E6D8051D9E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876802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A8A0EA3-B465-7BD4-2853-4B1D08A59E6F}"/>
              </a:ext>
            </a:extLst>
          </p:cNvPr>
          <p:cNvSpPr/>
          <p:nvPr/>
        </p:nvSpPr>
        <p:spPr>
          <a:xfrm>
            <a:off x="3735572" y="4065179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61CB31E-763B-5684-47E9-C2AE4591371C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876802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C94700D-5E35-6447-7782-F581C7AF1855}"/>
              </a:ext>
            </a:extLst>
          </p:cNvPr>
          <p:cNvSpPr/>
          <p:nvPr/>
        </p:nvSpPr>
        <p:spPr>
          <a:xfrm>
            <a:off x="3735572" y="2484476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4F23960-D594-2FF8-3828-321F9C46E832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620539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3D3ECE8-5428-91A1-076F-F8324BDB3161}"/>
              </a:ext>
            </a:extLst>
          </p:cNvPr>
          <p:cNvSpPr/>
          <p:nvPr/>
        </p:nvSpPr>
        <p:spPr>
          <a:xfrm>
            <a:off x="7315197" y="2484476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364F342-4024-F740-2936-9A9F898AA60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620539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6E7B2AD2-7326-486A-0BDE-99A2F6EA66C7}"/>
              </a:ext>
            </a:extLst>
          </p:cNvPr>
          <p:cNvSpPr/>
          <p:nvPr/>
        </p:nvSpPr>
        <p:spPr>
          <a:xfrm>
            <a:off x="7315197" y="4065179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DBA4A0-F85E-2A09-7914-2E95A7FC6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799" y="389873"/>
            <a:ext cx="7772400" cy="115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74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C6FC9-7F2A-50C9-3370-196DF3DDC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21F6875-DBE4-9F93-B45B-59CF58BEF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12917C9-3E93-12B3-FB8A-604C29BA0754}"/>
              </a:ext>
            </a:extLst>
          </p:cNvPr>
          <p:cNvSpPr/>
          <p:nvPr/>
        </p:nvSpPr>
        <p:spPr>
          <a:xfrm>
            <a:off x="5571461" y="2126512"/>
            <a:ext cx="1049079" cy="26049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6F6495F-2AAF-1240-D059-238D22B4A1D1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876802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7DD6B9-19B3-1DF9-62FF-E2C68D691E69}"/>
              </a:ext>
            </a:extLst>
          </p:cNvPr>
          <p:cNvCxnSpPr>
            <a:cxnSpLocks/>
            <a:stCxn id="5" idx="3"/>
            <a:endCxn id="9" idx="1"/>
          </p:cNvCxnSpPr>
          <p:nvPr/>
        </p:nvCxnSpPr>
        <p:spPr>
          <a:xfrm>
            <a:off x="8661992" y="3429000"/>
            <a:ext cx="52453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5F20955-120E-5FA7-F263-F29DDF457550}"/>
              </a:ext>
            </a:extLst>
          </p:cNvPr>
          <p:cNvSpPr/>
          <p:nvPr/>
        </p:nvSpPr>
        <p:spPr>
          <a:xfrm>
            <a:off x="3735572" y="3274828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5167F76-8FAA-9C04-F7D8-F201395EDD92}"/>
              </a:ext>
            </a:extLst>
          </p:cNvPr>
          <p:cNvSpPr/>
          <p:nvPr/>
        </p:nvSpPr>
        <p:spPr>
          <a:xfrm>
            <a:off x="9186528" y="3274828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969FF2-7027-6124-25EE-2179F7BE034C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876802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B9CFF125-37C2-7E44-92E6-D41098C4ADFC}"/>
              </a:ext>
            </a:extLst>
          </p:cNvPr>
          <p:cNvSpPr/>
          <p:nvPr/>
        </p:nvSpPr>
        <p:spPr>
          <a:xfrm>
            <a:off x="3735572" y="4065179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E00419-AFA0-B79D-DC5A-3153EE3D75DB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876802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686C64B-57DF-DBAB-BA7E-2AB10B80604C}"/>
              </a:ext>
            </a:extLst>
          </p:cNvPr>
          <p:cNvSpPr/>
          <p:nvPr/>
        </p:nvSpPr>
        <p:spPr>
          <a:xfrm>
            <a:off x="3735572" y="2484476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8CB2210-5F7F-399F-DAEA-512C321CD78E}"/>
              </a:ext>
            </a:extLst>
          </p:cNvPr>
          <p:cNvCxnSpPr>
            <a:cxnSpLocks/>
            <a:stCxn id="3" idx="3"/>
            <a:endCxn id="19" idx="1"/>
          </p:cNvCxnSpPr>
          <p:nvPr/>
        </p:nvCxnSpPr>
        <p:spPr>
          <a:xfrm>
            <a:off x="8661992" y="2621812"/>
            <a:ext cx="52453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8EFF9F2-E806-56B4-366F-9D8992C90F6F}"/>
              </a:ext>
            </a:extLst>
          </p:cNvPr>
          <p:cNvSpPr/>
          <p:nvPr/>
        </p:nvSpPr>
        <p:spPr>
          <a:xfrm>
            <a:off x="9186528" y="2467640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05FFBBA-C8A3-0C28-5E4E-28D85E623EFB}"/>
              </a:ext>
            </a:extLst>
          </p:cNvPr>
          <p:cNvCxnSpPr>
            <a:cxnSpLocks/>
            <a:stCxn id="10" idx="3"/>
            <a:endCxn id="21" idx="1"/>
          </p:cNvCxnSpPr>
          <p:nvPr/>
        </p:nvCxnSpPr>
        <p:spPr>
          <a:xfrm flipV="1">
            <a:off x="8661992" y="4236188"/>
            <a:ext cx="524537" cy="35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FA9EBE8-69EB-26CA-D4C6-2037A44B81D8}"/>
              </a:ext>
            </a:extLst>
          </p:cNvPr>
          <p:cNvSpPr/>
          <p:nvPr/>
        </p:nvSpPr>
        <p:spPr>
          <a:xfrm>
            <a:off x="9186528" y="4082015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F0934A2-0E8B-A362-31ED-EF98B5CB0846}"/>
              </a:ext>
            </a:extLst>
          </p:cNvPr>
          <p:cNvSpPr/>
          <p:nvPr/>
        </p:nvSpPr>
        <p:spPr>
          <a:xfrm>
            <a:off x="6911163" y="2256761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E7A70CF-6EFF-82EC-73C1-F8609D09ED58}"/>
              </a:ext>
            </a:extLst>
          </p:cNvPr>
          <p:cNvSpPr/>
          <p:nvPr/>
        </p:nvSpPr>
        <p:spPr>
          <a:xfrm>
            <a:off x="6911163" y="3063948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4C3B173-42A6-DE87-5CD5-FF4CCD74E491}"/>
              </a:ext>
            </a:extLst>
          </p:cNvPr>
          <p:cNvSpPr/>
          <p:nvPr/>
        </p:nvSpPr>
        <p:spPr>
          <a:xfrm>
            <a:off x="6911163" y="3874681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2B672D5-AF51-EC3D-57F3-5C4FE291C4A3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620539" y="3426341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ABC5F80-9C19-C293-0855-A3C29C4DC9B7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6620539" y="2619154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3CB16D8-53F3-1192-56AA-579183CD089C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620539" y="4237074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D3B02BE0-B181-DD7E-1E73-393B98635C2F}"/>
              </a:ext>
            </a:extLst>
          </p:cNvPr>
          <p:cNvSpPr/>
          <p:nvPr/>
        </p:nvSpPr>
        <p:spPr>
          <a:xfrm>
            <a:off x="7460513" y="250079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3B19ACD-55A2-9917-9574-8B6FAE296880}"/>
              </a:ext>
            </a:extLst>
          </p:cNvPr>
          <p:cNvSpPr/>
          <p:nvPr/>
        </p:nvSpPr>
        <p:spPr>
          <a:xfrm>
            <a:off x="7861002" y="235511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1BD70AA-9EBD-FF48-B429-E116CFB062D0}"/>
              </a:ext>
            </a:extLst>
          </p:cNvPr>
          <p:cNvSpPr/>
          <p:nvPr/>
        </p:nvSpPr>
        <p:spPr>
          <a:xfrm>
            <a:off x="7861002" y="2659912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595C37D-FD6D-8780-29F8-F078D0DE5606}"/>
              </a:ext>
            </a:extLst>
          </p:cNvPr>
          <p:cNvSpPr/>
          <p:nvPr/>
        </p:nvSpPr>
        <p:spPr>
          <a:xfrm>
            <a:off x="7203559" y="337583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CA31310-E031-574B-2DD9-ADAE3FDF204B}"/>
              </a:ext>
            </a:extLst>
          </p:cNvPr>
          <p:cNvSpPr/>
          <p:nvPr/>
        </p:nvSpPr>
        <p:spPr>
          <a:xfrm>
            <a:off x="7598738" y="3228749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1ED9501-6A0D-A4BC-0A3F-4A14F2CA56B0}"/>
              </a:ext>
            </a:extLst>
          </p:cNvPr>
          <p:cNvSpPr/>
          <p:nvPr/>
        </p:nvSpPr>
        <p:spPr>
          <a:xfrm>
            <a:off x="8013408" y="3085212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5DCD1BB-F148-6004-FC0C-B5ADD2EF674A}"/>
              </a:ext>
            </a:extLst>
          </p:cNvPr>
          <p:cNvSpPr/>
          <p:nvPr/>
        </p:nvSpPr>
        <p:spPr>
          <a:xfrm>
            <a:off x="8013408" y="340418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E3F59BD-5908-B043-D370-0B1AD2B76C13}"/>
              </a:ext>
            </a:extLst>
          </p:cNvPr>
          <p:cNvSpPr/>
          <p:nvPr/>
        </p:nvSpPr>
        <p:spPr>
          <a:xfrm>
            <a:off x="7598738" y="352203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58A2519-B407-8CAD-E816-5934E2267F75}"/>
              </a:ext>
            </a:extLst>
          </p:cNvPr>
          <p:cNvSpPr/>
          <p:nvPr/>
        </p:nvSpPr>
        <p:spPr>
          <a:xfrm>
            <a:off x="7386087" y="4115683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CC996EE-2538-2DF9-839E-BAA45787F0FA}"/>
              </a:ext>
            </a:extLst>
          </p:cNvPr>
          <p:cNvSpPr/>
          <p:nvPr/>
        </p:nvSpPr>
        <p:spPr>
          <a:xfrm>
            <a:off x="7938976" y="411214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066BB29-1A44-2A19-9D56-9E8EAD599A23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 flipV="1">
            <a:off x="7708605" y="2479156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C4A0E81-7C85-998A-CBCC-E677922E3FDE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7708605" y="2624836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D1375C-ABF2-148D-A6A7-A04FC04463AF}"/>
              </a:ext>
            </a:extLst>
          </p:cNvPr>
          <p:cNvCxnSpPr>
            <a:cxnSpLocks/>
            <a:stCxn id="36" idx="6"/>
            <a:endCxn id="37" idx="2"/>
          </p:cNvCxnSpPr>
          <p:nvPr/>
        </p:nvCxnSpPr>
        <p:spPr>
          <a:xfrm flipV="1">
            <a:off x="7451651" y="3352795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1DB20A5-7593-C8CD-79E4-815B1DBB7B66}"/>
              </a:ext>
            </a:extLst>
          </p:cNvPr>
          <p:cNvCxnSpPr>
            <a:cxnSpLocks/>
            <a:stCxn id="36" idx="6"/>
            <a:endCxn id="40" idx="2"/>
          </p:cNvCxnSpPr>
          <p:nvPr/>
        </p:nvCxnSpPr>
        <p:spPr>
          <a:xfrm>
            <a:off x="7451651" y="3499877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C61BA01-3A1D-2823-180B-DD5344C664B0}"/>
              </a:ext>
            </a:extLst>
          </p:cNvPr>
          <p:cNvCxnSpPr>
            <a:cxnSpLocks/>
            <a:stCxn id="37" idx="6"/>
            <a:endCxn id="38" idx="2"/>
          </p:cNvCxnSpPr>
          <p:nvPr/>
        </p:nvCxnSpPr>
        <p:spPr>
          <a:xfrm flipV="1">
            <a:off x="7846831" y="3209259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EE86797-CA6E-CA34-BCFF-A3194EC1B605}"/>
              </a:ext>
            </a:extLst>
          </p:cNvPr>
          <p:cNvCxnSpPr>
            <a:cxnSpLocks/>
            <a:stCxn id="37" idx="6"/>
            <a:endCxn id="39" idx="2"/>
          </p:cNvCxnSpPr>
          <p:nvPr/>
        </p:nvCxnSpPr>
        <p:spPr>
          <a:xfrm>
            <a:off x="7846831" y="3352795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AA7F768-6C9E-F282-138C-79E841F75868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 flipV="1">
            <a:off x="7634179" y="4236187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6ACE868-AE1B-1317-39B6-C5A56CD27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9" y="389873"/>
            <a:ext cx="7772400" cy="1159172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9CCF6EFB-2BF4-F2C6-4BCA-8E0610CC86DA}"/>
              </a:ext>
            </a:extLst>
          </p:cNvPr>
          <p:cNvSpPr/>
          <p:nvPr/>
        </p:nvSpPr>
        <p:spPr>
          <a:xfrm>
            <a:off x="7417981" y="2437174"/>
            <a:ext cx="366822" cy="383109"/>
          </a:xfrm>
          <a:prstGeom prst="rect">
            <a:avLst/>
          </a:prstGeom>
          <a:noFill/>
          <a:ln w="254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BC9FFD4-B276-C485-09EC-8664834B523F}"/>
              </a:ext>
            </a:extLst>
          </p:cNvPr>
          <p:cNvSpPr/>
          <p:nvPr/>
        </p:nvSpPr>
        <p:spPr>
          <a:xfrm>
            <a:off x="7122928" y="3308322"/>
            <a:ext cx="366822" cy="383109"/>
          </a:xfrm>
          <a:prstGeom prst="rect">
            <a:avLst/>
          </a:prstGeom>
          <a:noFill/>
          <a:ln w="254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AE3DE4E-D256-5B64-06F8-A735C2E57314}"/>
              </a:ext>
            </a:extLst>
          </p:cNvPr>
          <p:cNvSpPr/>
          <p:nvPr/>
        </p:nvSpPr>
        <p:spPr>
          <a:xfrm>
            <a:off x="7323995" y="4058671"/>
            <a:ext cx="366822" cy="383109"/>
          </a:xfrm>
          <a:prstGeom prst="rect">
            <a:avLst/>
          </a:prstGeom>
          <a:noFill/>
          <a:ln w="254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827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  <p:bldP spid="4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7A519-0C0C-6455-48E4-C8F03A9DB0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E90C361-1710-003D-4E8D-D7067C9CA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9" y="389873"/>
            <a:ext cx="7772400" cy="115917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6A0F64-6EDB-A27C-DDD7-996896F3B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D9193AE-1159-BB8C-87E6-26376CE04C72}"/>
              </a:ext>
            </a:extLst>
          </p:cNvPr>
          <p:cNvSpPr/>
          <p:nvPr/>
        </p:nvSpPr>
        <p:spPr>
          <a:xfrm>
            <a:off x="5571461" y="2126512"/>
            <a:ext cx="1049079" cy="260497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Program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B225FBF-B48D-5FEC-8906-FE5EE1461369}"/>
              </a:ext>
            </a:extLst>
          </p:cNvPr>
          <p:cNvCxnSpPr>
            <a:cxnSpLocks/>
            <a:stCxn id="7" idx="3"/>
            <a:endCxn id="4" idx="1"/>
          </p:cNvCxnSpPr>
          <p:nvPr/>
        </p:nvCxnSpPr>
        <p:spPr>
          <a:xfrm>
            <a:off x="4876802" y="3429000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C0CA2B7-285C-EDF4-9534-C73EFE7FE554}"/>
              </a:ext>
            </a:extLst>
          </p:cNvPr>
          <p:cNvSpPr/>
          <p:nvPr/>
        </p:nvSpPr>
        <p:spPr>
          <a:xfrm>
            <a:off x="3735572" y="3274828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2</a:t>
            </a:r>
            <a:endParaRPr lang="en-US" sz="16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ADE970-F7EE-7585-CDCB-5FF9E67F7F57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876802" y="4219351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814DE7-29BF-28BB-0DC2-721C2EC2E945}"/>
              </a:ext>
            </a:extLst>
          </p:cNvPr>
          <p:cNvSpPr/>
          <p:nvPr/>
        </p:nvSpPr>
        <p:spPr>
          <a:xfrm>
            <a:off x="3735572" y="4065179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3</a:t>
            </a:r>
            <a:endParaRPr lang="en-US" sz="16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465AFF6-4A9F-5D70-3019-1592393DF2D5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4876802" y="2638648"/>
            <a:ext cx="69465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A605FC2F-1236-BB0F-7104-FCF175FE13F0}"/>
              </a:ext>
            </a:extLst>
          </p:cNvPr>
          <p:cNvSpPr/>
          <p:nvPr/>
        </p:nvSpPr>
        <p:spPr>
          <a:xfrm>
            <a:off x="3735572" y="2484476"/>
            <a:ext cx="1141230" cy="30834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Input</a:t>
            </a:r>
            <a:r>
              <a:rPr lang="en-US" altLang="zh-CN" sz="1600" dirty="0"/>
              <a:t>1</a:t>
            </a:r>
            <a:endParaRPr lang="en-US" sz="160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048D918-D3D2-FEEB-184F-D8F5C2B7EF2A}"/>
              </a:ext>
            </a:extLst>
          </p:cNvPr>
          <p:cNvSpPr/>
          <p:nvPr/>
        </p:nvSpPr>
        <p:spPr>
          <a:xfrm>
            <a:off x="6911163" y="2256761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E0D1DC1-BDDB-D957-D9FD-30F36BD9A944}"/>
              </a:ext>
            </a:extLst>
          </p:cNvPr>
          <p:cNvSpPr/>
          <p:nvPr/>
        </p:nvSpPr>
        <p:spPr>
          <a:xfrm>
            <a:off x="6911163" y="3063948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445DC29-F09F-ABC2-71FC-6BC58A0AC634}"/>
              </a:ext>
            </a:extLst>
          </p:cNvPr>
          <p:cNvSpPr/>
          <p:nvPr/>
        </p:nvSpPr>
        <p:spPr>
          <a:xfrm>
            <a:off x="6911163" y="3874681"/>
            <a:ext cx="1750828" cy="730102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B558819-40F3-8C7D-64BE-875B4F039E4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6620539" y="3426341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65A7EE0-EAC1-48DA-ECD0-E5141C8FF65E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6620539" y="2619154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5CDEF16-1BB4-A2C9-E39A-89916BE369FF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6620539" y="4237074"/>
            <a:ext cx="290624" cy="2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70912A32-C36F-979F-DEC3-CFB2993F3D5F}"/>
              </a:ext>
            </a:extLst>
          </p:cNvPr>
          <p:cNvSpPr/>
          <p:nvPr/>
        </p:nvSpPr>
        <p:spPr>
          <a:xfrm>
            <a:off x="7460513" y="250079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21FE9ED-DD7A-5163-DF40-7B0D90CD323E}"/>
              </a:ext>
            </a:extLst>
          </p:cNvPr>
          <p:cNvSpPr/>
          <p:nvPr/>
        </p:nvSpPr>
        <p:spPr>
          <a:xfrm>
            <a:off x="7861002" y="2355110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9AAAA0E-6E97-5F85-D1AA-B4A2E8435060}"/>
              </a:ext>
            </a:extLst>
          </p:cNvPr>
          <p:cNvSpPr/>
          <p:nvPr/>
        </p:nvSpPr>
        <p:spPr>
          <a:xfrm>
            <a:off x="7861002" y="2659912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37E7D30-B9CA-1D6F-010D-9BDBD227A60E}"/>
              </a:ext>
            </a:extLst>
          </p:cNvPr>
          <p:cNvSpPr/>
          <p:nvPr/>
        </p:nvSpPr>
        <p:spPr>
          <a:xfrm>
            <a:off x="7203559" y="337583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054D0F5-D794-BB2A-41E8-14C5E557DE67}"/>
              </a:ext>
            </a:extLst>
          </p:cNvPr>
          <p:cNvSpPr/>
          <p:nvPr/>
        </p:nvSpPr>
        <p:spPr>
          <a:xfrm>
            <a:off x="7598738" y="3228749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A2CBD43-97FD-D30D-5695-923751841DE8}"/>
              </a:ext>
            </a:extLst>
          </p:cNvPr>
          <p:cNvSpPr/>
          <p:nvPr/>
        </p:nvSpPr>
        <p:spPr>
          <a:xfrm>
            <a:off x="8013408" y="3085212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6B77DFC-10F0-4DB2-329F-1DAF7DCD964F}"/>
              </a:ext>
            </a:extLst>
          </p:cNvPr>
          <p:cNvSpPr/>
          <p:nvPr/>
        </p:nvSpPr>
        <p:spPr>
          <a:xfrm>
            <a:off x="8013408" y="3404185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3C49F8E-D007-2E39-0AD4-4352573ACFE1}"/>
              </a:ext>
            </a:extLst>
          </p:cNvPr>
          <p:cNvSpPr/>
          <p:nvPr/>
        </p:nvSpPr>
        <p:spPr>
          <a:xfrm>
            <a:off x="7598738" y="352203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3389E93-006B-DE75-5A80-2B164DBBB251}"/>
              </a:ext>
            </a:extLst>
          </p:cNvPr>
          <p:cNvSpPr/>
          <p:nvPr/>
        </p:nvSpPr>
        <p:spPr>
          <a:xfrm>
            <a:off x="7386087" y="4115683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088A5F9-DF72-521D-25AF-D60005E47224}"/>
              </a:ext>
            </a:extLst>
          </p:cNvPr>
          <p:cNvSpPr/>
          <p:nvPr/>
        </p:nvSpPr>
        <p:spPr>
          <a:xfrm>
            <a:off x="7938976" y="4112141"/>
            <a:ext cx="248093" cy="24809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E684CD7-C03A-624C-89BB-129A34C6C514}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 flipV="1">
            <a:off x="7708605" y="2479156"/>
            <a:ext cx="152396" cy="1456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D5CBEA2-8DD0-80FE-8C85-8C5B09605FB4}"/>
              </a:ext>
            </a:extLst>
          </p:cNvPr>
          <p:cNvCxnSpPr>
            <a:cxnSpLocks/>
            <a:stCxn id="33" idx="6"/>
            <a:endCxn id="35" idx="2"/>
          </p:cNvCxnSpPr>
          <p:nvPr/>
        </p:nvCxnSpPr>
        <p:spPr>
          <a:xfrm>
            <a:off x="7708605" y="2624836"/>
            <a:ext cx="152396" cy="1591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8E70CE8-0AE8-2D80-8833-095F89CA15D7}"/>
              </a:ext>
            </a:extLst>
          </p:cNvPr>
          <p:cNvCxnSpPr>
            <a:cxnSpLocks/>
            <a:stCxn id="36" idx="6"/>
            <a:endCxn id="37" idx="2"/>
          </p:cNvCxnSpPr>
          <p:nvPr/>
        </p:nvCxnSpPr>
        <p:spPr>
          <a:xfrm flipV="1">
            <a:off x="7451651" y="3352795"/>
            <a:ext cx="147086" cy="147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358C803-3558-7F24-0A5A-B3A2B47F77C4}"/>
              </a:ext>
            </a:extLst>
          </p:cNvPr>
          <p:cNvCxnSpPr>
            <a:cxnSpLocks/>
            <a:stCxn id="36" idx="6"/>
            <a:endCxn id="40" idx="2"/>
          </p:cNvCxnSpPr>
          <p:nvPr/>
        </p:nvCxnSpPr>
        <p:spPr>
          <a:xfrm>
            <a:off x="7451651" y="3499877"/>
            <a:ext cx="147086" cy="146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4EF8241-65A3-1D5E-949F-97EC98D18E5E}"/>
              </a:ext>
            </a:extLst>
          </p:cNvPr>
          <p:cNvCxnSpPr>
            <a:cxnSpLocks/>
            <a:stCxn id="37" idx="6"/>
            <a:endCxn id="38" idx="2"/>
          </p:cNvCxnSpPr>
          <p:nvPr/>
        </p:nvCxnSpPr>
        <p:spPr>
          <a:xfrm flipV="1">
            <a:off x="7846831" y="3209259"/>
            <a:ext cx="166577" cy="1435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10690A5-DE00-65C0-A4AB-33CEB3313F12}"/>
              </a:ext>
            </a:extLst>
          </p:cNvPr>
          <p:cNvCxnSpPr>
            <a:cxnSpLocks/>
            <a:stCxn id="37" idx="6"/>
            <a:endCxn id="39" idx="2"/>
          </p:cNvCxnSpPr>
          <p:nvPr/>
        </p:nvCxnSpPr>
        <p:spPr>
          <a:xfrm>
            <a:off x="7846831" y="3352795"/>
            <a:ext cx="166577" cy="1754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B33F51F-81CF-EC31-7991-4600494E5A29}"/>
              </a:ext>
            </a:extLst>
          </p:cNvPr>
          <p:cNvCxnSpPr>
            <a:cxnSpLocks/>
            <a:stCxn id="41" idx="6"/>
            <a:endCxn id="42" idx="2"/>
          </p:cNvCxnSpPr>
          <p:nvPr/>
        </p:nvCxnSpPr>
        <p:spPr>
          <a:xfrm flipV="1">
            <a:off x="7634179" y="4236187"/>
            <a:ext cx="304796" cy="354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Graphic 11" descr="Magnifying glass with solid fill">
            <a:extLst>
              <a:ext uri="{FF2B5EF4-FFF2-40B4-BE49-F238E27FC236}">
                <a16:creationId xmlns:a16="http://schemas.microsoft.com/office/drawing/2014/main" id="{1AB455DF-31B6-642E-3AC5-7A31F0504E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33418" y="2227006"/>
            <a:ext cx="633511" cy="633511"/>
          </a:xfrm>
          <a:prstGeom prst="rect">
            <a:avLst/>
          </a:prstGeom>
        </p:spPr>
      </p:pic>
      <p:pic>
        <p:nvPicPr>
          <p:cNvPr id="13" name="Graphic 12" descr="Magnifying glass with solid fill">
            <a:extLst>
              <a:ext uri="{FF2B5EF4-FFF2-40B4-BE49-F238E27FC236}">
                <a16:creationId xmlns:a16="http://schemas.microsoft.com/office/drawing/2014/main" id="{EEFB8613-AD59-8245-6BCA-3D54EE690B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89362" y="2958865"/>
            <a:ext cx="633511" cy="633511"/>
          </a:xfrm>
          <a:prstGeom prst="rect">
            <a:avLst/>
          </a:prstGeom>
        </p:spPr>
      </p:pic>
      <p:pic>
        <p:nvPicPr>
          <p:cNvPr id="22" name="Graphic 21" descr="Magnifying glass with solid fill">
            <a:extLst>
              <a:ext uri="{FF2B5EF4-FFF2-40B4-BE49-F238E27FC236}">
                <a16:creationId xmlns:a16="http://schemas.microsoft.com/office/drawing/2014/main" id="{6D9C1433-E973-15F6-86B7-87B3381F20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13603" y="3985661"/>
            <a:ext cx="633511" cy="633511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56655F5-5104-12DD-0884-347AA6C210DA}"/>
              </a:ext>
            </a:extLst>
          </p:cNvPr>
          <p:cNvSpPr/>
          <p:nvPr/>
        </p:nvSpPr>
        <p:spPr>
          <a:xfrm>
            <a:off x="8385546" y="3445397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AC71EB2-3BF2-971F-5376-8A7C73BDA199}"/>
              </a:ext>
            </a:extLst>
          </p:cNvPr>
          <p:cNvSpPr/>
          <p:nvPr/>
        </p:nvSpPr>
        <p:spPr>
          <a:xfrm>
            <a:off x="8236678" y="2723138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84946CF-82E4-84BD-BC5E-ADAE40FDDFFD}"/>
              </a:ext>
            </a:extLst>
          </p:cNvPr>
          <p:cNvSpPr/>
          <p:nvPr/>
        </p:nvSpPr>
        <p:spPr>
          <a:xfrm>
            <a:off x="8270800" y="4457805"/>
            <a:ext cx="1141228" cy="308344"/>
          </a:xfrm>
          <a:prstGeom prst="round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Test Oracle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0E6353B-21FA-BFBE-D7ED-9A150C1CB3C0}"/>
              </a:ext>
            </a:extLst>
          </p:cNvPr>
          <p:cNvSpPr/>
          <p:nvPr/>
        </p:nvSpPr>
        <p:spPr>
          <a:xfrm>
            <a:off x="7658012" y="945405"/>
            <a:ext cx="2192614" cy="1182209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8792BD8-EFEA-F846-88F2-F98F3B81B9B6}"/>
              </a:ext>
            </a:extLst>
          </p:cNvPr>
          <p:cNvSpPr/>
          <p:nvPr/>
        </p:nvSpPr>
        <p:spPr>
          <a:xfrm>
            <a:off x="7741138" y="1311026"/>
            <a:ext cx="496186" cy="4961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0D677B3-8D9C-A450-7D3D-899113474E82}"/>
              </a:ext>
            </a:extLst>
          </p:cNvPr>
          <p:cNvSpPr txBox="1"/>
          <p:nvPr/>
        </p:nvSpPr>
        <p:spPr>
          <a:xfrm>
            <a:off x="7654204" y="1415685"/>
            <a:ext cx="723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account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4706B713-1236-C49A-A30E-D11F7D74A495}"/>
              </a:ext>
            </a:extLst>
          </p:cNvPr>
          <p:cNvCxnSpPr>
            <a:cxnSpLocks/>
            <a:endCxn id="66" idx="2"/>
          </p:cNvCxnSpPr>
          <p:nvPr/>
        </p:nvCxnSpPr>
        <p:spPr>
          <a:xfrm flipV="1">
            <a:off x="8237324" y="1236809"/>
            <a:ext cx="111862" cy="3368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E2496085-A672-7082-1BE6-7BCFBA00B256}"/>
              </a:ext>
            </a:extLst>
          </p:cNvPr>
          <p:cNvSpPr/>
          <p:nvPr/>
        </p:nvSpPr>
        <p:spPr>
          <a:xfrm>
            <a:off x="8349186" y="988716"/>
            <a:ext cx="496186" cy="4961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5CA7D9D9-AE9C-F06E-C829-E8E5DAABC0B7}"/>
              </a:ext>
            </a:extLst>
          </p:cNvPr>
          <p:cNvSpPr/>
          <p:nvPr/>
        </p:nvSpPr>
        <p:spPr>
          <a:xfrm>
            <a:off x="8354729" y="1565533"/>
            <a:ext cx="496186" cy="4961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A342CE0-FB61-3581-5917-B4110B4314F4}"/>
              </a:ext>
            </a:extLst>
          </p:cNvPr>
          <p:cNvCxnSpPr>
            <a:cxnSpLocks/>
            <a:endCxn id="67" idx="2"/>
          </p:cNvCxnSpPr>
          <p:nvPr/>
        </p:nvCxnSpPr>
        <p:spPr>
          <a:xfrm>
            <a:off x="8242867" y="1582812"/>
            <a:ext cx="111862" cy="2308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8F777384-1AB0-3C28-D6B1-608839A93F82}"/>
              </a:ext>
            </a:extLst>
          </p:cNvPr>
          <p:cNvSpPr txBox="1"/>
          <p:nvPr/>
        </p:nvSpPr>
        <p:spPr>
          <a:xfrm>
            <a:off x="8252093" y="1085638"/>
            <a:ext cx="723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balance</a:t>
            </a:r>
          </a:p>
        </p:txBody>
      </p:sp>
      <p:pic>
        <p:nvPicPr>
          <p:cNvPr id="49" name="Graphic 48" descr="Magnifying glass with solid fill">
            <a:extLst>
              <a:ext uri="{FF2B5EF4-FFF2-40B4-BE49-F238E27FC236}">
                <a16:creationId xmlns:a16="http://schemas.microsoft.com/office/drawing/2014/main" id="{7F8375C5-1AF7-4384-A59D-F51C4D6909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20810" y="761209"/>
            <a:ext cx="1182209" cy="1182209"/>
          </a:xfrm>
          <a:prstGeom prst="rect">
            <a:avLst/>
          </a:prstGeom>
        </p:spPr>
      </p:pic>
      <p:pic>
        <p:nvPicPr>
          <p:cNvPr id="8" name="Graphic 7" descr="Magnifying glass with solid fill">
            <a:extLst>
              <a:ext uri="{FF2B5EF4-FFF2-40B4-BE49-F238E27FC236}">
                <a16:creationId xmlns:a16="http://schemas.microsoft.com/office/drawing/2014/main" id="{10A05A86-3A9F-0806-A720-F2C9CFF9E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1769" y="1565533"/>
            <a:ext cx="724205" cy="7242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5E0659-8D5C-01A4-F23A-D3B022325813}"/>
              </a:ext>
            </a:extLst>
          </p:cNvPr>
          <p:cNvSpPr txBox="1"/>
          <p:nvPr/>
        </p:nvSpPr>
        <p:spPr>
          <a:xfrm>
            <a:off x="1531849" y="235138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8971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64" grpId="0"/>
      <p:bldP spid="66" grpId="0" animBg="1"/>
      <p:bldP spid="67" grpId="0" animBg="1"/>
      <p:bldP spid="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BB2BB-B4DD-7A4F-B27F-7D1693EF9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902F7D0-2C05-9F49-F26C-2385A69FC6BA}"/>
              </a:ext>
            </a:extLst>
          </p:cNvPr>
          <p:cNvGrpSpPr/>
          <p:nvPr/>
        </p:nvGrpSpPr>
        <p:grpSpPr>
          <a:xfrm>
            <a:off x="3735573" y="2123848"/>
            <a:ext cx="4926419" cy="2604977"/>
            <a:chOff x="2211572" y="2126511"/>
            <a:chExt cx="4926419" cy="2604977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BA42D81-7F45-9D0E-6865-006D6C41D7E6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Mutant Program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855622D9-2920-16D7-56F9-D7CAA2F87A35}"/>
                </a:ext>
              </a:extLst>
            </p:cNvPr>
            <p:cNvCxnSpPr>
              <a:cxnSpLocks/>
              <a:stCxn id="19" idx="3"/>
              <a:endCxn id="11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1775EB1F-2763-6102-6252-F4C3664C76FA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D453BC0-36A0-E9AB-595D-CFF64468D70A}"/>
                </a:ext>
              </a:extLst>
            </p:cNvPr>
            <p:cNvCxnSpPr>
              <a:cxnSpLocks/>
              <a:stCxn id="21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4559FA83-3DEC-A2DC-7984-0DBEB6033EA8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C536092-7B67-9279-AF19-B7D91E87E617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C26DE8BB-3463-9FBB-C776-302432129703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FE20EF81-6199-32D1-3C95-D58F1140A8A2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222B645-3060-5563-CF99-83189B6E6546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E6B5892D-6B90-8258-EC9B-91B117D8FF12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6F9C904-06B1-2EBC-A6E2-4E52A4C891C4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5F6065DF-17B9-371C-E9E8-2940C2FA7049}"/>
                </a:ext>
              </a:extLst>
            </p:cNvPr>
            <p:cNvCxnSpPr>
              <a:cxnSpLocks/>
              <a:endCxn id="28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81CB2BBF-11F2-CA0A-AE47-507D89745218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C025A82-8510-5434-2C13-EBDC3D3F17EB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1DD7C1A-9053-0627-DD68-EE2F33A6BB57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712908C-ECF0-7850-F5E8-7E4DD68D44BF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DDD246-910E-0AB2-EC30-DD7A56C80AEF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BF175B7-5EC0-333C-8AAC-1DF1556F7C3D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12BB5A8D-3831-8BFE-CA5A-24DD411D0645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53179F5-9F71-1207-7386-737DEA80A2CB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22A38AB-D71E-728D-A826-A8ACC6E74E3C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1092E264-C276-4A5F-55D5-5462B12C53A0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D6DE0DD-3FD6-D947-B796-854EA66D85F7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1F859440-EDA9-E1A7-D16D-A239722F6518}"/>
                </a:ext>
              </a:extLst>
            </p:cNvPr>
            <p:cNvCxnSpPr>
              <a:cxnSpLocks/>
              <a:stCxn id="45" idx="6"/>
              <a:endCxn id="46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9A7DC957-4AF5-AA22-F9EB-6C549AD89CDE}"/>
                </a:ext>
              </a:extLst>
            </p:cNvPr>
            <p:cNvCxnSpPr>
              <a:cxnSpLocks/>
              <a:stCxn id="45" idx="6"/>
              <a:endCxn id="48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996D734B-FD0D-6B34-9974-F186F35697CF}"/>
                </a:ext>
              </a:extLst>
            </p:cNvPr>
            <p:cNvCxnSpPr>
              <a:cxnSpLocks/>
              <a:stCxn id="49" idx="6"/>
              <a:endCxn id="51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C4DE816B-7927-FF08-111E-633B8EA5DFF1}"/>
                </a:ext>
              </a:extLst>
            </p:cNvPr>
            <p:cNvCxnSpPr>
              <a:cxnSpLocks/>
              <a:stCxn id="49" idx="6"/>
              <a:endCxn id="56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1C1F4E81-DB1B-7973-3C6A-0CF2FBFF9EE3}"/>
                </a:ext>
              </a:extLst>
            </p:cNvPr>
            <p:cNvCxnSpPr>
              <a:cxnSpLocks/>
              <a:stCxn id="51" idx="6"/>
              <a:endCxn id="53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79ED407D-D102-35B4-9E25-019E894228D8}"/>
                </a:ext>
              </a:extLst>
            </p:cNvPr>
            <p:cNvCxnSpPr>
              <a:cxnSpLocks/>
              <a:stCxn id="51" idx="6"/>
              <a:endCxn id="54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6C1254C6-A131-61EC-B54C-A2473D545C2B}"/>
                </a:ext>
              </a:extLst>
            </p:cNvPr>
            <p:cNvCxnSpPr>
              <a:cxnSpLocks/>
              <a:stCxn id="57" idx="6"/>
              <a:endCxn id="59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68" name="Graphic 67" descr="Magnifying glass with solid fill">
              <a:extLst>
                <a:ext uri="{FF2B5EF4-FFF2-40B4-BE49-F238E27FC236}">
                  <a16:creationId xmlns:a16="http://schemas.microsoft.com/office/drawing/2014/main" id="{7C6EA1FF-AEF7-0413-4024-694484C84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69" name="Graphic 68" descr="Magnifying glass with solid fill">
              <a:extLst>
                <a:ext uri="{FF2B5EF4-FFF2-40B4-BE49-F238E27FC236}">
                  <a16:creationId xmlns:a16="http://schemas.microsoft.com/office/drawing/2014/main" id="{32DEF972-6C15-4806-C848-494C85C23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70" name="Graphic 69" descr="Magnifying glass with solid fill">
              <a:extLst>
                <a:ext uri="{FF2B5EF4-FFF2-40B4-BE49-F238E27FC236}">
                  <a16:creationId xmlns:a16="http://schemas.microsoft.com/office/drawing/2014/main" id="{0C290922-03C3-488F-84B5-E591246BC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EBD9FA-6F3C-CEE5-C5CC-D88E681E4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814814D-F467-B4DD-FEE0-8345535B2AC4}"/>
              </a:ext>
            </a:extLst>
          </p:cNvPr>
          <p:cNvGrpSpPr/>
          <p:nvPr/>
        </p:nvGrpSpPr>
        <p:grpSpPr>
          <a:xfrm>
            <a:off x="3735573" y="2126512"/>
            <a:ext cx="4926419" cy="2604977"/>
            <a:chOff x="2211572" y="2126511"/>
            <a:chExt cx="4926419" cy="2604977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156F495-F812-FA8C-DD23-C42BBED21CC7}"/>
                </a:ext>
              </a:extLst>
            </p:cNvPr>
            <p:cNvSpPr/>
            <p:nvPr/>
          </p:nvSpPr>
          <p:spPr>
            <a:xfrm>
              <a:off x="4047460" y="2126511"/>
              <a:ext cx="1049079" cy="2604977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Program</a:t>
              </a: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A3F41D92-82E1-6C9A-1B70-8F67A293F1D2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3352802" y="3429000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0C64FDC3-DA0D-8B22-04BA-25E83168F2E0}"/>
                </a:ext>
              </a:extLst>
            </p:cNvPr>
            <p:cNvSpPr/>
            <p:nvPr/>
          </p:nvSpPr>
          <p:spPr>
            <a:xfrm>
              <a:off x="2211572" y="3274828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2</a:t>
              </a:r>
              <a:endParaRPr lang="en-US" sz="1600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40C533A-4FAD-EF32-4CBA-1520960D8B02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3352802" y="4219351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98AF68FF-45AA-174C-4367-C715418C91B3}"/>
                </a:ext>
              </a:extLst>
            </p:cNvPr>
            <p:cNvSpPr/>
            <p:nvPr/>
          </p:nvSpPr>
          <p:spPr>
            <a:xfrm>
              <a:off x="2211572" y="4065179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3</a:t>
              </a:r>
              <a:endParaRPr lang="en-US" sz="1600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DCFECD2E-D4B1-1E79-7CE8-5AD3B3C98006}"/>
                </a:ext>
              </a:extLst>
            </p:cNvPr>
            <p:cNvCxnSpPr>
              <a:cxnSpLocks/>
              <a:stCxn id="17" idx="3"/>
            </p:cNvCxnSpPr>
            <p:nvPr/>
          </p:nvCxnSpPr>
          <p:spPr>
            <a:xfrm>
              <a:off x="3352802" y="2638648"/>
              <a:ext cx="6946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BA1D853-D27D-2E7A-1BDF-C26B2EF0F98E}"/>
                </a:ext>
              </a:extLst>
            </p:cNvPr>
            <p:cNvSpPr/>
            <p:nvPr/>
          </p:nvSpPr>
          <p:spPr>
            <a:xfrm>
              <a:off x="2211572" y="2484476"/>
              <a:ext cx="1141230" cy="308344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Test Input</a:t>
              </a:r>
              <a:r>
                <a:rPr lang="en-US" altLang="zh-CN" sz="1600" dirty="0"/>
                <a:t>1</a:t>
              </a:r>
              <a:endParaRPr lang="en-US" sz="1600" dirty="0"/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5BD37B67-192B-2413-AB45-50A22E65F56D}"/>
                </a:ext>
              </a:extLst>
            </p:cNvPr>
            <p:cNvSpPr/>
            <p:nvPr/>
          </p:nvSpPr>
          <p:spPr>
            <a:xfrm>
              <a:off x="5387163" y="225676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EB709223-B979-4F92-F6F1-2EB677F70427}"/>
                </a:ext>
              </a:extLst>
            </p:cNvPr>
            <p:cNvSpPr/>
            <p:nvPr/>
          </p:nvSpPr>
          <p:spPr>
            <a:xfrm>
              <a:off x="5387163" y="3063948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E6E19BCE-AB98-F828-9451-25F09B961D0C}"/>
                </a:ext>
              </a:extLst>
            </p:cNvPr>
            <p:cNvSpPr/>
            <p:nvPr/>
          </p:nvSpPr>
          <p:spPr>
            <a:xfrm>
              <a:off x="5387163" y="3874681"/>
              <a:ext cx="1750828" cy="730102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CDE36E5-80BC-40A8-A2A6-55BC4C0E57BD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5096539" y="3426341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717FF20C-AE57-1CF5-B56A-49AFD7306637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5096539" y="261915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D0C38DE-7DA3-E36F-FC92-DE725ADF886A}"/>
                </a:ext>
              </a:extLst>
            </p:cNvPr>
            <p:cNvCxnSpPr>
              <a:cxnSpLocks/>
              <a:endCxn id="10" idx="1"/>
            </p:cNvCxnSpPr>
            <p:nvPr/>
          </p:nvCxnSpPr>
          <p:spPr>
            <a:xfrm>
              <a:off x="5096539" y="4237074"/>
              <a:ext cx="290624" cy="265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2C36DDE-7DE4-9397-F6EB-17D99AB8BE60}"/>
                </a:ext>
              </a:extLst>
            </p:cNvPr>
            <p:cNvSpPr/>
            <p:nvPr/>
          </p:nvSpPr>
          <p:spPr>
            <a:xfrm>
              <a:off x="5936512" y="250078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AC4C1E2-8FF8-91EA-1D9E-4DFCAB4ED077}"/>
                </a:ext>
              </a:extLst>
            </p:cNvPr>
            <p:cNvSpPr/>
            <p:nvPr/>
          </p:nvSpPr>
          <p:spPr>
            <a:xfrm>
              <a:off x="6337001" y="2355109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F78A4A43-4DFC-6DDF-2416-12A857B9125C}"/>
                </a:ext>
              </a:extLst>
            </p:cNvPr>
            <p:cNvSpPr/>
            <p:nvPr/>
          </p:nvSpPr>
          <p:spPr>
            <a:xfrm>
              <a:off x="6337001" y="26599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6580267-FEDC-A666-4AA0-91DB450FF04A}"/>
                </a:ext>
              </a:extLst>
            </p:cNvPr>
            <p:cNvSpPr/>
            <p:nvPr/>
          </p:nvSpPr>
          <p:spPr>
            <a:xfrm>
              <a:off x="5679558" y="33758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9BF4666-623F-6AD0-2C8E-DA60216DE9E8}"/>
                </a:ext>
              </a:extLst>
            </p:cNvPr>
            <p:cNvSpPr/>
            <p:nvPr/>
          </p:nvSpPr>
          <p:spPr>
            <a:xfrm>
              <a:off x="6074737" y="3228748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22FB9BB-314F-15E2-B2D2-C4EFA1518958}"/>
                </a:ext>
              </a:extLst>
            </p:cNvPr>
            <p:cNvSpPr/>
            <p:nvPr/>
          </p:nvSpPr>
          <p:spPr>
            <a:xfrm>
              <a:off x="6489407" y="3085211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630E31B-A4AE-D9D7-89A2-53992C7F151F}"/>
                </a:ext>
              </a:extLst>
            </p:cNvPr>
            <p:cNvSpPr/>
            <p:nvPr/>
          </p:nvSpPr>
          <p:spPr>
            <a:xfrm>
              <a:off x="6489407" y="3404184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0D9144C-23AC-37F8-6CC3-331D8ECA827E}"/>
                </a:ext>
              </a:extLst>
            </p:cNvPr>
            <p:cNvSpPr/>
            <p:nvPr/>
          </p:nvSpPr>
          <p:spPr>
            <a:xfrm>
              <a:off x="6074737" y="352203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8E05AC6-F3BD-25EE-B52A-8C1BA03D2D19}"/>
                </a:ext>
              </a:extLst>
            </p:cNvPr>
            <p:cNvSpPr/>
            <p:nvPr/>
          </p:nvSpPr>
          <p:spPr>
            <a:xfrm>
              <a:off x="5862086" y="4115682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8EE7FC-02E9-A902-B5B4-21681A3A8E5E}"/>
                </a:ext>
              </a:extLst>
            </p:cNvPr>
            <p:cNvSpPr/>
            <p:nvPr/>
          </p:nvSpPr>
          <p:spPr>
            <a:xfrm>
              <a:off x="6414975" y="4112140"/>
              <a:ext cx="248093" cy="248093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F2A580E7-954B-BE54-33E3-62A43E58131B}"/>
                </a:ext>
              </a:extLst>
            </p:cNvPr>
            <p:cNvCxnSpPr>
              <a:cxnSpLocks/>
              <a:stCxn id="33" idx="6"/>
              <a:endCxn id="34" idx="2"/>
            </p:cNvCxnSpPr>
            <p:nvPr/>
          </p:nvCxnSpPr>
          <p:spPr>
            <a:xfrm flipV="1">
              <a:off x="6184605" y="2479156"/>
              <a:ext cx="152396" cy="14568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4BB9F6C1-58DB-BE44-20F7-90FD2BDDB5E2}"/>
                </a:ext>
              </a:extLst>
            </p:cNvPr>
            <p:cNvCxnSpPr>
              <a:cxnSpLocks/>
              <a:stCxn id="33" idx="6"/>
              <a:endCxn id="35" idx="2"/>
            </p:cNvCxnSpPr>
            <p:nvPr/>
          </p:nvCxnSpPr>
          <p:spPr>
            <a:xfrm>
              <a:off x="6184605" y="2624836"/>
              <a:ext cx="152396" cy="15912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238108F-9017-4412-0329-1AD34F9C3D1A}"/>
                </a:ext>
              </a:extLst>
            </p:cNvPr>
            <p:cNvCxnSpPr>
              <a:cxnSpLocks/>
              <a:stCxn id="36" idx="6"/>
              <a:endCxn id="37" idx="2"/>
            </p:cNvCxnSpPr>
            <p:nvPr/>
          </p:nvCxnSpPr>
          <p:spPr>
            <a:xfrm flipV="1">
              <a:off x="5927651" y="3352795"/>
              <a:ext cx="147086" cy="14708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9DC715E-20A4-D6D9-2EFD-B876DD2CD332}"/>
                </a:ext>
              </a:extLst>
            </p:cNvPr>
            <p:cNvCxnSpPr>
              <a:cxnSpLocks/>
              <a:stCxn id="36" idx="6"/>
              <a:endCxn id="40" idx="2"/>
            </p:cNvCxnSpPr>
            <p:nvPr/>
          </p:nvCxnSpPr>
          <p:spPr>
            <a:xfrm>
              <a:off x="5927651" y="3499877"/>
              <a:ext cx="147086" cy="1462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B25D8B0-9889-3F52-F027-D35DC5AB6C79}"/>
                </a:ext>
              </a:extLst>
            </p:cNvPr>
            <p:cNvCxnSpPr>
              <a:cxnSpLocks/>
              <a:stCxn id="37" idx="6"/>
              <a:endCxn id="38" idx="2"/>
            </p:cNvCxnSpPr>
            <p:nvPr/>
          </p:nvCxnSpPr>
          <p:spPr>
            <a:xfrm flipV="1">
              <a:off x="6322830" y="3209258"/>
              <a:ext cx="166577" cy="143537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47458FA7-5034-DA9F-5D60-75A17564B20C}"/>
                </a:ext>
              </a:extLst>
            </p:cNvPr>
            <p:cNvCxnSpPr>
              <a:cxnSpLocks/>
              <a:stCxn id="37" idx="6"/>
              <a:endCxn id="39" idx="2"/>
            </p:cNvCxnSpPr>
            <p:nvPr/>
          </p:nvCxnSpPr>
          <p:spPr>
            <a:xfrm>
              <a:off x="6322830" y="3352795"/>
              <a:ext cx="166577" cy="17543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CD6CE2F4-99B0-8224-F744-9A71B4FCF241}"/>
                </a:ext>
              </a:extLst>
            </p:cNvPr>
            <p:cNvCxnSpPr>
              <a:cxnSpLocks/>
              <a:stCxn id="41" idx="6"/>
              <a:endCxn id="42" idx="2"/>
            </p:cNvCxnSpPr>
            <p:nvPr/>
          </p:nvCxnSpPr>
          <p:spPr>
            <a:xfrm flipV="1">
              <a:off x="6110179" y="4236187"/>
              <a:ext cx="304796" cy="3542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Magnifying glass with solid fill">
              <a:extLst>
                <a:ext uri="{FF2B5EF4-FFF2-40B4-BE49-F238E27FC236}">
                  <a16:creationId xmlns:a16="http://schemas.microsoft.com/office/drawing/2014/main" id="{3F39BF2C-649C-C406-6663-71C32F9E2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09417" y="2227005"/>
              <a:ext cx="633511" cy="633511"/>
            </a:xfrm>
            <a:prstGeom prst="rect">
              <a:avLst/>
            </a:prstGeom>
          </p:spPr>
        </p:pic>
        <p:pic>
          <p:nvPicPr>
            <p:cNvPr id="13" name="Graphic 12" descr="Magnifying glass with solid fill">
              <a:extLst>
                <a:ext uri="{FF2B5EF4-FFF2-40B4-BE49-F238E27FC236}">
                  <a16:creationId xmlns:a16="http://schemas.microsoft.com/office/drawing/2014/main" id="{479224A9-8F9E-D3D7-55F8-728A59EF67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365361" y="2958864"/>
              <a:ext cx="633511" cy="633511"/>
            </a:xfrm>
            <a:prstGeom prst="rect">
              <a:avLst/>
            </a:prstGeom>
          </p:spPr>
        </p:pic>
        <p:pic>
          <p:nvPicPr>
            <p:cNvPr id="22" name="Graphic 21" descr="Magnifying glass with solid fill">
              <a:extLst>
                <a:ext uri="{FF2B5EF4-FFF2-40B4-BE49-F238E27FC236}">
                  <a16:creationId xmlns:a16="http://schemas.microsoft.com/office/drawing/2014/main" id="{BDDB0CB7-95FC-7B59-6B9C-A116A52D1A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289602" y="3985660"/>
              <a:ext cx="633511" cy="633511"/>
            </a:xfrm>
            <a:prstGeom prst="rect">
              <a:avLst/>
            </a:prstGeom>
          </p:spPr>
        </p:pic>
      </p:grpSp>
      <p:pic>
        <p:nvPicPr>
          <p:cNvPr id="71" name="Graphic 70" descr="Magnifying glass with solid fill">
            <a:extLst>
              <a:ext uri="{FF2B5EF4-FFF2-40B4-BE49-F238E27FC236}">
                <a16:creationId xmlns:a16="http://schemas.microsoft.com/office/drawing/2014/main" id="{7004F1C4-6CDD-60D7-8670-4DF6C91B9A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437" y="740353"/>
            <a:ext cx="724205" cy="724205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B55A8295-6525-8B73-30C8-203D09BA4583}"/>
              </a:ext>
            </a:extLst>
          </p:cNvPr>
          <p:cNvSpPr txBox="1"/>
          <p:nvPr/>
        </p:nvSpPr>
        <p:spPr>
          <a:xfrm>
            <a:off x="1562517" y="1526202"/>
            <a:ext cx="1524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Assertion</a:t>
            </a:r>
            <a:r>
              <a:rPr lang="zh-CN" altLang="en-US" sz="2400" dirty="0"/>
              <a:t> </a:t>
            </a:r>
            <a:r>
              <a:rPr lang="en-US" altLang="zh-CN" sz="2400" dirty="0"/>
              <a:t>Oracle</a:t>
            </a:r>
            <a:endParaRPr 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66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2.96296E-6 L 0.00243 0.2342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" y="1171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11111E-6 L 0.00052 -0.2208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|13.6|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|6.2|9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4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14.9|7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9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6|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2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.5|4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6|8.1|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35846</TotalTime>
  <Words>656</Words>
  <Application>Microsoft Macintosh PowerPoint</Application>
  <PresentationFormat>Widescreen</PresentationFormat>
  <Paragraphs>296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Söhne</vt:lpstr>
      <vt:lpstr>Aptos</vt:lpstr>
      <vt:lpstr>Arial</vt:lpstr>
      <vt:lpstr>Calibri</vt:lpstr>
      <vt:lpstr>Helvetica</vt:lpstr>
      <vt:lpstr>Office Theme</vt:lpstr>
      <vt:lpstr>Leveraging Propagated Infection to Crossfire Mutants</vt:lpstr>
      <vt:lpstr>Leveraging Propagated Infection to Crossfire Mutants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Experiment</vt:lpstr>
      <vt:lpstr>Results</vt:lpstr>
      <vt:lpstr>PowerPoint Presentation</vt:lpstr>
      <vt:lpstr>PowerPoint Presentation</vt:lpstr>
      <vt:lpstr>Mutant Crossfire Phenomenon</vt:lpstr>
      <vt:lpstr>PowerPoint Presentation</vt:lpstr>
      <vt:lpstr>Leveraging Propagated Infection to Crossfire Mutants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Hang Du</cp:lastModifiedBy>
  <cp:revision>35</cp:revision>
  <dcterms:created xsi:type="dcterms:W3CDTF">2013-01-27T09:14:16Z</dcterms:created>
  <dcterms:modified xsi:type="dcterms:W3CDTF">2025-10-02T15:46:45Z</dcterms:modified>
  <cp:category/>
</cp:coreProperties>
</file>

<file path=docProps/thumbnail.jpeg>
</file>